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86" r:id="rId1"/>
  </p:sldMasterIdLst>
  <p:notesMasterIdLst>
    <p:notesMasterId r:id="rId34"/>
  </p:notesMasterIdLst>
  <p:sldIdLst>
    <p:sldId id="517" r:id="rId2"/>
    <p:sldId id="256" r:id="rId3"/>
    <p:sldId id="301" r:id="rId4"/>
    <p:sldId id="302" r:id="rId5"/>
    <p:sldId id="279" r:id="rId6"/>
    <p:sldId id="306" r:id="rId7"/>
    <p:sldId id="280" r:id="rId8"/>
    <p:sldId id="281" r:id="rId9"/>
    <p:sldId id="284" r:id="rId10"/>
    <p:sldId id="282" r:id="rId11"/>
    <p:sldId id="297" r:id="rId12"/>
    <p:sldId id="286" r:id="rId13"/>
    <p:sldId id="283" r:id="rId14"/>
    <p:sldId id="299" r:id="rId15"/>
    <p:sldId id="287" r:id="rId16"/>
    <p:sldId id="288" r:id="rId17"/>
    <p:sldId id="289" r:id="rId18"/>
    <p:sldId id="290" r:id="rId19"/>
    <p:sldId id="298" r:id="rId20"/>
    <p:sldId id="259" r:id="rId21"/>
    <p:sldId id="272" r:id="rId22"/>
    <p:sldId id="294" r:id="rId23"/>
    <p:sldId id="304" r:id="rId24"/>
    <p:sldId id="273" r:id="rId25"/>
    <p:sldId id="274" r:id="rId26"/>
    <p:sldId id="275" r:id="rId27"/>
    <p:sldId id="277" r:id="rId28"/>
    <p:sldId id="276" r:id="rId29"/>
    <p:sldId id="300" r:id="rId30"/>
    <p:sldId id="295" r:id="rId31"/>
    <p:sldId id="296" r:id="rId32"/>
    <p:sldId id="305" r:id="rId33"/>
  </p:sldIdLst>
  <p:sldSz cx="923607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3A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2" y="72"/>
      </p:cViewPr>
      <p:guideLst>
        <p:guide orient="horz" pos="2160"/>
        <p:guide pos="2909"/>
      </p:guideLst>
    </p:cSldViewPr>
  </p:slideViewPr>
  <p:outlineViewPr>
    <p:cViewPr>
      <p:scale>
        <a:sx n="33" d="100"/>
        <a:sy n="33" d="100"/>
      </p:scale>
      <p:origin x="0" y="1606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F05375-2F20-47D9-90E4-916F28DB7A42}" type="doc">
      <dgm:prSet loTypeId="urn:microsoft.com/office/officeart/2005/8/layout/cycle5" loCatId="cycle" qsTypeId="urn:microsoft.com/office/officeart/2005/8/quickstyle/simple3" qsCatId="simple" csTypeId="urn:microsoft.com/office/officeart/2005/8/colors/accent1_2" csCatId="accent1" phldr="1"/>
      <dgm:spPr/>
      <dgm:t>
        <a:bodyPr/>
        <a:lstStyle/>
        <a:p>
          <a:endParaRPr lang="en-US"/>
        </a:p>
      </dgm:t>
    </dgm:pt>
    <dgm:pt modelId="{736279F9-7095-4802-96DF-E3C40E7C6DCE}">
      <dgm:prSet phldrT="[Text]" custT="1"/>
      <dgm:spPr/>
      <dgm:t>
        <a:bodyPr/>
        <a:lstStyle/>
        <a:p>
          <a:r>
            <a:rPr lang="en-US" sz="1200" b="1" u="sng" dirty="0"/>
            <a:t>Infectious Agent</a:t>
          </a:r>
        </a:p>
        <a:p>
          <a:r>
            <a:rPr lang="en-US" sz="1200" b="1" dirty="0"/>
            <a:t>Bacteria</a:t>
          </a:r>
        </a:p>
        <a:p>
          <a:r>
            <a:rPr lang="en-US" sz="1200" b="1" dirty="0"/>
            <a:t>Virus </a:t>
          </a:r>
        </a:p>
        <a:p>
          <a:r>
            <a:rPr lang="en-US" sz="1200" b="1" dirty="0"/>
            <a:t>Fungi</a:t>
          </a:r>
        </a:p>
      </dgm:t>
    </dgm:pt>
    <dgm:pt modelId="{5FC069DE-83D4-4ED5-BA1D-5166539277CC}" type="parTrans" cxnId="{764FE5B0-D160-438B-B2D2-28CE5A90BE28}">
      <dgm:prSet/>
      <dgm:spPr/>
      <dgm:t>
        <a:bodyPr/>
        <a:lstStyle/>
        <a:p>
          <a:endParaRPr lang="en-US" sz="1200"/>
        </a:p>
      </dgm:t>
    </dgm:pt>
    <dgm:pt modelId="{928705DE-1ED6-432D-A2B4-29948FF0FDF6}" type="sibTrans" cxnId="{764FE5B0-D160-438B-B2D2-28CE5A90BE28}">
      <dgm:prSet/>
      <dgm:spPr/>
      <dgm:t>
        <a:bodyPr/>
        <a:lstStyle/>
        <a:p>
          <a:endParaRPr lang="en-US" sz="1200"/>
        </a:p>
      </dgm:t>
    </dgm:pt>
    <dgm:pt modelId="{E0AABC88-B089-4A24-BD7F-C4098315366B}">
      <dgm:prSet phldrT="[Text]" custT="1"/>
      <dgm:spPr/>
      <dgm:t>
        <a:bodyPr/>
        <a:lstStyle/>
        <a:p>
          <a:r>
            <a:rPr lang="en-US" sz="1200" b="1" u="sng" dirty="0"/>
            <a:t>Reservoir</a:t>
          </a:r>
        </a:p>
        <a:p>
          <a:r>
            <a:rPr lang="en-US" sz="1200" b="1" dirty="0"/>
            <a:t>People</a:t>
          </a:r>
        </a:p>
        <a:p>
          <a:r>
            <a:rPr lang="en-US" sz="1200" b="1" dirty="0"/>
            <a:t>Environment</a:t>
          </a:r>
        </a:p>
        <a:p>
          <a:r>
            <a:rPr lang="en-US" sz="1200" b="1" dirty="0"/>
            <a:t>Equipment &amp; Water</a:t>
          </a:r>
        </a:p>
      </dgm:t>
    </dgm:pt>
    <dgm:pt modelId="{64A9890F-76F9-4240-BA16-3949D6FCAF42}" type="parTrans" cxnId="{3E3E68A9-C994-4085-B0B7-1765409A0869}">
      <dgm:prSet/>
      <dgm:spPr/>
      <dgm:t>
        <a:bodyPr/>
        <a:lstStyle/>
        <a:p>
          <a:endParaRPr lang="en-US" sz="1200"/>
        </a:p>
      </dgm:t>
    </dgm:pt>
    <dgm:pt modelId="{1786FCD3-13D7-4925-8C00-29FC9FE1B927}" type="sibTrans" cxnId="{3E3E68A9-C994-4085-B0B7-1765409A0869}">
      <dgm:prSet/>
      <dgm:spPr/>
      <dgm:t>
        <a:bodyPr/>
        <a:lstStyle/>
        <a:p>
          <a:endParaRPr lang="en-US" sz="1200"/>
        </a:p>
      </dgm:t>
    </dgm:pt>
    <dgm:pt modelId="{43E086FA-C14C-460C-A4FB-664B52A91A5F}">
      <dgm:prSet phldrT="[Text]" custT="1"/>
      <dgm:spPr/>
      <dgm:t>
        <a:bodyPr/>
        <a:lstStyle/>
        <a:p>
          <a:r>
            <a:rPr lang="en-US" sz="1200" b="1" u="sng" dirty="0"/>
            <a:t>Portal of Exit</a:t>
          </a:r>
        </a:p>
        <a:p>
          <a:r>
            <a:rPr lang="en-US" sz="1200" b="1" dirty="0"/>
            <a:t>Excretion, secretions, skin, and droplets</a:t>
          </a:r>
        </a:p>
      </dgm:t>
    </dgm:pt>
    <dgm:pt modelId="{B39EAA74-64BF-4A50-B2E5-96B250E91F58}" type="parTrans" cxnId="{39FA7A70-5B82-4DEC-A1C3-AE57D2989DFD}">
      <dgm:prSet/>
      <dgm:spPr/>
      <dgm:t>
        <a:bodyPr/>
        <a:lstStyle/>
        <a:p>
          <a:endParaRPr lang="en-US" sz="1200"/>
        </a:p>
      </dgm:t>
    </dgm:pt>
    <dgm:pt modelId="{BD225028-4B3E-46FF-93DC-3CBE500B376D}" type="sibTrans" cxnId="{39FA7A70-5B82-4DEC-A1C3-AE57D2989DFD}">
      <dgm:prSet/>
      <dgm:spPr/>
      <dgm:t>
        <a:bodyPr/>
        <a:lstStyle/>
        <a:p>
          <a:endParaRPr lang="en-US" sz="1200"/>
        </a:p>
      </dgm:t>
    </dgm:pt>
    <dgm:pt modelId="{0BD2A4EF-05D6-42FC-A7BE-EF18975936CF}">
      <dgm:prSet phldrT="[Text]" custT="1"/>
      <dgm:spPr/>
      <dgm:t>
        <a:bodyPr/>
        <a:lstStyle/>
        <a:p>
          <a:r>
            <a:rPr lang="en-US" sz="1200" b="1" u="sng" dirty="0"/>
            <a:t>Means of Transmission</a:t>
          </a:r>
        </a:p>
        <a:p>
          <a:r>
            <a:rPr lang="en-US" sz="1200" b="1" dirty="0"/>
            <a:t>Direct/Indirect Contact</a:t>
          </a:r>
        </a:p>
        <a:p>
          <a:r>
            <a:rPr lang="en-US" sz="1200" b="1" dirty="0"/>
            <a:t>Inhalation</a:t>
          </a:r>
        </a:p>
        <a:p>
          <a:r>
            <a:rPr lang="en-US" sz="1200" b="1" dirty="0"/>
            <a:t>Airborne</a:t>
          </a:r>
        </a:p>
      </dgm:t>
    </dgm:pt>
    <dgm:pt modelId="{7E7F4C7E-6D23-4EC3-8D1D-CB80E96EEDB7}" type="parTrans" cxnId="{5FBE5C76-5D78-45DA-AEAF-6FBCD0D4DB9C}">
      <dgm:prSet/>
      <dgm:spPr/>
      <dgm:t>
        <a:bodyPr/>
        <a:lstStyle/>
        <a:p>
          <a:endParaRPr lang="en-US" sz="1200"/>
        </a:p>
      </dgm:t>
    </dgm:pt>
    <dgm:pt modelId="{3CC2A8E9-AABF-45A8-BBB8-B353AA800FE9}" type="sibTrans" cxnId="{5FBE5C76-5D78-45DA-AEAF-6FBCD0D4DB9C}">
      <dgm:prSet/>
      <dgm:spPr/>
      <dgm:t>
        <a:bodyPr/>
        <a:lstStyle/>
        <a:p>
          <a:endParaRPr lang="en-US" sz="1200"/>
        </a:p>
      </dgm:t>
    </dgm:pt>
    <dgm:pt modelId="{0530BABC-8EDE-47B5-9C4C-B8783DD7024E}">
      <dgm:prSet phldrT="[Text]" custT="1"/>
      <dgm:spPr/>
      <dgm:t>
        <a:bodyPr/>
        <a:lstStyle/>
        <a:p>
          <a:r>
            <a:rPr lang="en-US" sz="1200" b="1" u="sng" dirty="0"/>
            <a:t>Portal of Entry</a:t>
          </a:r>
        </a:p>
        <a:p>
          <a:r>
            <a:rPr lang="en-US" sz="1200" b="1" dirty="0"/>
            <a:t>Mucous Membranes</a:t>
          </a:r>
        </a:p>
        <a:p>
          <a:r>
            <a:rPr lang="en-US" sz="1200" b="1" dirty="0"/>
            <a:t>Respiratory &amp; GI Tract</a:t>
          </a:r>
        </a:p>
        <a:p>
          <a:r>
            <a:rPr lang="en-US" sz="1200" b="1" dirty="0"/>
            <a:t>Broken Skin</a:t>
          </a:r>
        </a:p>
      </dgm:t>
    </dgm:pt>
    <dgm:pt modelId="{4C566DF0-1794-4693-A813-E49C778E0EDC}" type="parTrans" cxnId="{BFC75441-EFAB-4546-848D-DBF5167B3BA0}">
      <dgm:prSet/>
      <dgm:spPr/>
      <dgm:t>
        <a:bodyPr/>
        <a:lstStyle/>
        <a:p>
          <a:endParaRPr lang="en-US" sz="1200"/>
        </a:p>
      </dgm:t>
    </dgm:pt>
    <dgm:pt modelId="{3A1BD5B8-C001-4438-A15C-53040E9BFF1C}" type="sibTrans" cxnId="{BFC75441-EFAB-4546-848D-DBF5167B3BA0}">
      <dgm:prSet/>
      <dgm:spPr/>
      <dgm:t>
        <a:bodyPr/>
        <a:lstStyle/>
        <a:p>
          <a:endParaRPr lang="en-US" sz="1200"/>
        </a:p>
      </dgm:t>
    </dgm:pt>
    <dgm:pt modelId="{EFAA5A2E-D8DE-437E-8679-6780A72D083F}">
      <dgm:prSet phldrT="[Text]" custT="1"/>
      <dgm:spPr/>
      <dgm:t>
        <a:bodyPr/>
        <a:lstStyle/>
        <a:p>
          <a:r>
            <a:rPr lang="en-US" sz="1200" b="1" u="sng" dirty="0"/>
            <a:t>Susceptible Host</a:t>
          </a:r>
        </a:p>
        <a:p>
          <a:r>
            <a:rPr lang="en-US" sz="1200" b="1" dirty="0"/>
            <a:t>Patient </a:t>
          </a:r>
        </a:p>
        <a:p>
          <a:r>
            <a:rPr lang="en-US" sz="1200" b="1" dirty="0"/>
            <a:t>Staff</a:t>
          </a:r>
        </a:p>
        <a:p>
          <a:r>
            <a:rPr lang="en-US" sz="1200" b="1" dirty="0"/>
            <a:t>Visitor</a:t>
          </a:r>
        </a:p>
      </dgm:t>
    </dgm:pt>
    <dgm:pt modelId="{0554079B-5E3D-4B26-854C-284A7224A48A}" type="parTrans" cxnId="{B2ED3F1A-B974-429E-9E74-087FDFDF7F85}">
      <dgm:prSet/>
      <dgm:spPr/>
      <dgm:t>
        <a:bodyPr/>
        <a:lstStyle/>
        <a:p>
          <a:endParaRPr lang="en-US" sz="1200"/>
        </a:p>
      </dgm:t>
    </dgm:pt>
    <dgm:pt modelId="{088FA049-8210-4B06-99CF-262619904DEB}" type="sibTrans" cxnId="{B2ED3F1A-B974-429E-9E74-087FDFDF7F85}">
      <dgm:prSet/>
      <dgm:spPr/>
      <dgm:t>
        <a:bodyPr/>
        <a:lstStyle/>
        <a:p>
          <a:endParaRPr lang="en-US" sz="1200"/>
        </a:p>
      </dgm:t>
    </dgm:pt>
    <dgm:pt modelId="{1B294915-36F3-4594-AEFF-1141B161BC97}" type="pres">
      <dgm:prSet presAssocID="{D0F05375-2F20-47D9-90E4-916F28DB7A42}" presName="cycle" presStyleCnt="0">
        <dgm:presLayoutVars>
          <dgm:dir/>
          <dgm:resizeHandles val="exact"/>
        </dgm:presLayoutVars>
      </dgm:prSet>
      <dgm:spPr/>
    </dgm:pt>
    <dgm:pt modelId="{D9C5FB51-B9CD-42B7-B21C-C693996C4FEA}" type="pres">
      <dgm:prSet presAssocID="{736279F9-7095-4802-96DF-E3C40E7C6DCE}" presName="node" presStyleLbl="node1" presStyleIdx="0" presStyleCnt="6" custScaleX="114115" custScaleY="121316" custRadScaleRad="94524" custRadScaleInc="4451">
        <dgm:presLayoutVars>
          <dgm:bulletEnabled val="1"/>
        </dgm:presLayoutVars>
      </dgm:prSet>
      <dgm:spPr/>
    </dgm:pt>
    <dgm:pt modelId="{625E496A-1708-4E67-893C-BBB242DCFA17}" type="pres">
      <dgm:prSet presAssocID="{736279F9-7095-4802-96DF-E3C40E7C6DCE}" presName="spNode" presStyleCnt="0"/>
      <dgm:spPr/>
    </dgm:pt>
    <dgm:pt modelId="{7A86AE37-93A5-4740-A6AF-8BAF694F4842}" type="pres">
      <dgm:prSet presAssocID="{928705DE-1ED6-432D-A2B4-29948FF0FDF6}" presName="sibTrans" presStyleLbl="sibTrans1D1" presStyleIdx="0" presStyleCnt="6"/>
      <dgm:spPr/>
    </dgm:pt>
    <dgm:pt modelId="{31C7B741-8478-4DE3-9AD5-A41B8934ACC4}" type="pres">
      <dgm:prSet presAssocID="{E0AABC88-B089-4A24-BD7F-C4098315366B}" presName="node" presStyleLbl="node1" presStyleIdx="1" presStyleCnt="6" custScaleX="132660" custScaleY="122971">
        <dgm:presLayoutVars>
          <dgm:bulletEnabled val="1"/>
        </dgm:presLayoutVars>
      </dgm:prSet>
      <dgm:spPr/>
    </dgm:pt>
    <dgm:pt modelId="{B352D2E3-E4A9-4EB1-B1C2-7EFD5A4DE4D2}" type="pres">
      <dgm:prSet presAssocID="{E0AABC88-B089-4A24-BD7F-C4098315366B}" presName="spNode" presStyleCnt="0"/>
      <dgm:spPr/>
    </dgm:pt>
    <dgm:pt modelId="{FE4C0097-63F9-4658-894C-40C63B7B5155}" type="pres">
      <dgm:prSet presAssocID="{1786FCD3-13D7-4925-8C00-29FC9FE1B927}" presName="sibTrans" presStyleLbl="sibTrans1D1" presStyleIdx="1" presStyleCnt="6"/>
      <dgm:spPr/>
    </dgm:pt>
    <dgm:pt modelId="{D1274F56-51F5-4E3B-B637-CE1994CABF76}" type="pres">
      <dgm:prSet presAssocID="{43E086FA-C14C-460C-A4FB-664B52A91A5F}" presName="node" presStyleLbl="node1" presStyleIdx="2" presStyleCnt="6" custScaleX="136558" custScaleY="130062" custRadScaleRad="99639" custRadScaleInc="-25049">
        <dgm:presLayoutVars>
          <dgm:bulletEnabled val="1"/>
        </dgm:presLayoutVars>
      </dgm:prSet>
      <dgm:spPr/>
    </dgm:pt>
    <dgm:pt modelId="{B0F59823-F649-41AC-A34E-8D6FFBEED624}" type="pres">
      <dgm:prSet presAssocID="{43E086FA-C14C-460C-A4FB-664B52A91A5F}" presName="spNode" presStyleCnt="0"/>
      <dgm:spPr/>
    </dgm:pt>
    <dgm:pt modelId="{6BB714E2-0F4C-4521-B6F7-18CB5472FD2B}" type="pres">
      <dgm:prSet presAssocID="{BD225028-4B3E-46FF-93DC-3CBE500B376D}" presName="sibTrans" presStyleLbl="sibTrans1D1" presStyleIdx="2" presStyleCnt="6"/>
      <dgm:spPr/>
    </dgm:pt>
    <dgm:pt modelId="{8D5A83C1-100F-4E3E-9BD2-5DD3C45376D8}" type="pres">
      <dgm:prSet presAssocID="{0BD2A4EF-05D6-42FC-A7BE-EF18975936CF}" presName="node" presStyleLbl="node1" presStyleIdx="3" presStyleCnt="6" custScaleX="131832" custScaleY="130909" custRadScaleRad="100892" custRadScaleInc="-3667">
        <dgm:presLayoutVars>
          <dgm:bulletEnabled val="1"/>
        </dgm:presLayoutVars>
      </dgm:prSet>
      <dgm:spPr/>
    </dgm:pt>
    <dgm:pt modelId="{9E4C7C95-C7CD-4DB5-ACF2-1736C4DDC835}" type="pres">
      <dgm:prSet presAssocID="{0BD2A4EF-05D6-42FC-A7BE-EF18975936CF}" presName="spNode" presStyleCnt="0"/>
      <dgm:spPr/>
    </dgm:pt>
    <dgm:pt modelId="{4216C9D3-E5CE-494C-B422-4541F27A4C76}" type="pres">
      <dgm:prSet presAssocID="{3CC2A8E9-AABF-45A8-BBB8-B353AA800FE9}" presName="sibTrans" presStyleLbl="sibTrans1D1" presStyleIdx="3" presStyleCnt="6"/>
      <dgm:spPr/>
    </dgm:pt>
    <dgm:pt modelId="{FF6C5FA6-67C0-4DA1-8C20-469C92C1E7D0}" type="pres">
      <dgm:prSet presAssocID="{0530BABC-8EDE-47B5-9C4C-B8783DD7024E}" presName="node" presStyleLbl="node1" presStyleIdx="4" presStyleCnt="6" custScaleX="127561" custScaleY="135849">
        <dgm:presLayoutVars>
          <dgm:bulletEnabled val="1"/>
        </dgm:presLayoutVars>
      </dgm:prSet>
      <dgm:spPr/>
    </dgm:pt>
    <dgm:pt modelId="{7AB0F312-15AF-4B67-8B73-5A4A4F919D07}" type="pres">
      <dgm:prSet presAssocID="{0530BABC-8EDE-47B5-9C4C-B8783DD7024E}" presName="spNode" presStyleCnt="0"/>
      <dgm:spPr/>
    </dgm:pt>
    <dgm:pt modelId="{0901A6BA-9EAB-4CBE-BA0E-903F837C05F2}" type="pres">
      <dgm:prSet presAssocID="{3A1BD5B8-C001-4438-A15C-53040E9BFF1C}" presName="sibTrans" presStyleLbl="sibTrans1D1" presStyleIdx="4" presStyleCnt="6"/>
      <dgm:spPr/>
    </dgm:pt>
    <dgm:pt modelId="{1DEBC60F-E8F4-46CC-B2C6-29548129A487}" type="pres">
      <dgm:prSet presAssocID="{EFAA5A2E-D8DE-437E-8679-6780A72D083F}" presName="node" presStyleLbl="node1" presStyleIdx="5" presStyleCnt="6" custScaleX="119975" custScaleY="134961">
        <dgm:presLayoutVars>
          <dgm:bulletEnabled val="1"/>
        </dgm:presLayoutVars>
      </dgm:prSet>
      <dgm:spPr/>
    </dgm:pt>
    <dgm:pt modelId="{326E99BC-6DC9-4C72-95B2-A0AA5498FB6D}" type="pres">
      <dgm:prSet presAssocID="{EFAA5A2E-D8DE-437E-8679-6780A72D083F}" presName="spNode" presStyleCnt="0"/>
      <dgm:spPr/>
    </dgm:pt>
    <dgm:pt modelId="{35A9D28B-22D5-4368-8D50-C0F10B7E6F4B}" type="pres">
      <dgm:prSet presAssocID="{088FA049-8210-4B06-99CF-262619904DEB}" presName="sibTrans" presStyleLbl="sibTrans1D1" presStyleIdx="5" presStyleCnt="6"/>
      <dgm:spPr/>
    </dgm:pt>
  </dgm:ptLst>
  <dgm:cxnLst>
    <dgm:cxn modelId="{D132FF03-C39F-4D3A-AE4B-A9DECE4558F5}" type="presOf" srcId="{D0F05375-2F20-47D9-90E4-916F28DB7A42}" destId="{1B294915-36F3-4594-AEFF-1141B161BC97}" srcOrd="0" destOrd="0" presId="urn:microsoft.com/office/officeart/2005/8/layout/cycle5"/>
    <dgm:cxn modelId="{B6BD3D16-04EA-4774-B4EB-FED81F17DC07}" type="presOf" srcId="{E0AABC88-B089-4A24-BD7F-C4098315366B}" destId="{31C7B741-8478-4DE3-9AD5-A41B8934ACC4}" srcOrd="0" destOrd="0" presId="urn:microsoft.com/office/officeart/2005/8/layout/cycle5"/>
    <dgm:cxn modelId="{B2ED3F1A-B974-429E-9E74-087FDFDF7F85}" srcId="{D0F05375-2F20-47D9-90E4-916F28DB7A42}" destId="{EFAA5A2E-D8DE-437E-8679-6780A72D083F}" srcOrd="5" destOrd="0" parTransId="{0554079B-5E3D-4B26-854C-284A7224A48A}" sibTransId="{088FA049-8210-4B06-99CF-262619904DEB}"/>
    <dgm:cxn modelId="{EEFC492A-E4E5-4240-A438-E257EC077FD7}" type="presOf" srcId="{088FA049-8210-4B06-99CF-262619904DEB}" destId="{35A9D28B-22D5-4368-8D50-C0F10B7E6F4B}" srcOrd="0" destOrd="0" presId="urn:microsoft.com/office/officeart/2005/8/layout/cycle5"/>
    <dgm:cxn modelId="{5F003235-D33D-4908-93F3-5760A8B96618}" type="presOf" srcId="{EFAA5A2E-D8DE-437E-8679-6780A72D083F}" destId="{1DEBC60F-E8F4-46CC-B2C6-29548129A487}" srcOrd="0" destOrd="0" presId="urn:microsoft.com/office/officeart/2005/8/layout/cycle5"/>
    <dgm:cxn modelId="{9C2E0941-0752-454E-A203-F684005A0BAC}" type="presOf" srcId="{43E086FA-C14C-460C-A4FB-664B52A91A5F}" destId="{D1274F56-51F5-4E3B-B637-CE1994CABF76}" srcOrd="0" destOrd="0" presId="urn:microsoft.com/office/officeart/2005/8/layout/cycle5"/>
    <dgm:cxn modelId="{BFC75441-EFAB-4546-848D-DBF5167B3BA0}" srcId="{D0F05375-2F20-47D9-90E4-916F28DB7A42}" destId="{0530BABC-8EDE-47B5-9C4C-B8783DD7024E}" srcOrd="4" destOrd="0" parTransId="{4C566DF0-1794-4693-A813-E49C778E0EDC}" sibTransId="{3A1BD5B8-C001-4438-A15C-53040E9BFF1C}"/>
    <dgm:cxn modelId="{39FA7A70-5B82-4DEC-A1C3-AE57D2989DFD}" srcId="{D0F05375-2F20-47D9-90E4-916F28DB7A42}" destId="{43E086FA-C14C-460C-A4FB-664B52A91A5F}" srcOrd="2" destOrd="0" parTransId="{B39EAA74-64BF-4A50-B2E5-96B250E91F58}" sibTransId="{BD225028-4B3E-46FF-93DC-3CBE500B376D}"/>
    <dgm:cxn modelId="{C9E8DB55-8E59-4F3F-B350-34E12B08C0D4}" type="presOf" srcId="{3CC2A8E9-AABF-45A8-BBB8-B353AA800FE9}" destId="{4216C9D3-E5CE-494C-B422-4541F27A4C76}" srcOrd="0" destOrd="0" presId="urn:microsoft.com/office/officeart/2005/8/layout/cycle5"/>
    <dgm:cxn modelId="{5FBE5C76-5D78-45DA-AEAF-6FBCD0D4DB9C}" srcId="{D0F05375-2F20-47D9-90E4-916F28DB7A42}" destId="{0BD2A4EF-05D6-42FC-A7BE-EF18975936CF}" srcOrd="3" destOrd="0" parTransId="{7E7F4C7E-6D23-4EC3-8D1D-CB80E96EEDB7}" sibTransId="{3CC2A8E9-AABF-45A8-BBB8-B353AA800FE9}"/>
    <dgm:cxn modelId="{2027708F-48A0-48AA-9F6D-6BAEE9F78156}" type="presOf" srcId="{736279F9-7095-4802-96DF-E3C40E7C6DCE}" destId="{D9C5FB51-B9CD-42B7-B21C-C693996C4FEA}" srcOrd="0" destOrd="0" presId="urn:microsoft.com/office/officeart/2005/8/layout/cycle5"/>
    <dgm:cxn modelId="{D1A1EA99-5128-41FF-A3F8-B8D1CAB0B440}" type="presOf" srcId="{3A1BD5B8-C001-4438-A15C-53040E9BFF1C}" destId="{0901A6BA-9EAB-4CBE-BA0E-903F837C05F2}" srcOrd="0" destOrd="0" presId="urn:microsoft.com/office/officeart/2005/8/layout/cycle5"/>
    <dgm:cxn modelId="{73C8DC9B-D14D-44F5-99BA-440DEF3BA6DF}" type="presOf" srcId="{1786FCD3-13D7-4925-8C00-29FC9FE1B927}" destId="{FE4C0097-63F9-4658-894C-40C63B7B5155}" srcOrd="0" destOrd="0" presId="urn:microsoft.com/office/officeart/2005/8/layout/cycle5"/>
    <dgm:cxn modelId="{A361FDA6-B896-4F09-8B10-BC35116DE2BB}" type="presOf" srcId="{0BD2A4EF-05D6-42FC-A7BE-EF18975936CF}" destId="{8D5A83C1-100F-4E3E-9BD2-5DD3C45376D8}" srcOrd="0" destOrd="0" presId="urn:microsoft.com/office/officeart/2005/8/layout/cycle5"/>
    <dgm:cxn modelId="{3E3E68A9-C994-4085-B0B7-1765409A0869}" srcId="{D0F05375-2F20-47D9-90E4-916F28DB7A42}" destId="{E0AABC88-B089-4A24-BD7F-C4098315366B}" srcOrd="1" destOrd="0" parTransId="{64A9890F-76F9-4240-BA16-3949D6FCAF42}" sibTransId="{1786FCD3-13D7-4925-8C00-29FC9FE1B927}"/>
    <dgm:cxn modelId="{B3DBEBA9-BEB1-4546-A6FF-79CF7E493FB4}" type="presOf" srcId="{BD225028-4B3E-46FF-93DC-3CBE500B376D}" destId="{6BB714E2-0F4C-4521-B6F7-18CB5472FD2B}" srcOrd="0" destOrd="0" presId="urn:microsoft.com/office/officeart/2005/8/layout/cycle5"/>
    <dgm:cxn modelId="{764FE5B0-D160-438B-B2D2-28CE5A90BE28}" srcId="{D0F05375-2F20-47D9-90E4-916F28DB7A42}" destId="{736279F9-7095-4802-96DF-E3C40E7C6DCE}" srcOrd="0" destOrd="0" parTransId="{5FC069DE-83D4-4ED5-BA1D-5166539277CC}" sibTransId="{928705DE-1ED6-432D-A2B4-29948FF0FDF6}"/>
    <dgm:cxn modelId="{349443B4-DBB1-43A0-B5BE-3571A8EF7FCD}" type="presOf" srcId="{928705DE-1ED6-432D-A2B4-29948FF0FDF6}" destId="{7A86AE37-93A5-4740-A6AF-8BAF694F4842}" srcOrd="0" destOrd="0" presId="urn:microsoft.com/office/officeart/2005/8/layout/cycle5"/>
    <dgm:cxn modelId="{F3DCD2ED-E367-47D7-8E2D-1BA437FD261A}" type="presOf" srcId="{0530BABC-8EDE-47B5-9C4C-B8783DD7024E}" destId="{FF6C5FA6-67C0-4DA1-8C20-469C92C1E7D0}" srcOrd="0" destOrd="0" presId="urn:microsoft.com/office/officeart/2005/8/layout/cycle5"/>
    <dgm:cxn modelId="{55784DF3-4547-4B6F-B427-DDAD687CB627}" type="presParOf" srcId="{1B294915-36F3-4594-AEFF-1141B161BC97}" destId="{D9C5FB51-B9CD-42B7-B21C-C693996C4FEA}" srcOrd="0" destOrd="0" presId="urn:microsoft.com/office/officeart/2005/8/layout/cycle5"/>
    <dgm:cxn modelId="{00D95D3D-2965-407E-824E-C1DC78EC6B31}" type="presParOf" srcId="{1B294915-36F3-4594-AEFF-1141B161BC97}" destId="{625E496A-1708-4E67-893C-BBB242DCFA17}" srcOrd="1" destOrd="0" presId="urn:microsoft.com/office/officeart/2005/8/layout/cycle5"/>
    <dgm:cxn modelId="{8ED6E71F-29D0-4B30-9A99-8B0211E58E39}" type="presParOf" srcId="{1B294915-36F3-4594-AEFF-1141B161BC97}" destId="{7A86AE37-93A5-4740-A6AF-8BAF694F4842}" srcOrd="2" destOrd="0" presId="urn:microsoft.com/office/officeart/2005/8/layout/cycle5"/>
    <dgm:cxn modelId="{445669DA-4E72-42E6-A2E5-15A5A07E776C}" type="presParOf" srcId="{1B294915-36F3-4594-AEFF-1141B161BC97}" destId="{31C7B741-8478-4DE3-9AD5-A41B8934ACC4}" srcOrd="3" destOrd="0" presId="urn:microsoft.com/office/officeart/2005/8/layout/cycle5"/>
    <dgm:cxn modelId="{A95A3C31-316C-4480-9DAD-36954D69D4A2}" type="presParOf" srcId="{1B294915-36F3-4594-AEFF-1141B161BC97}" destId="{B352D2E3-E4A9-4EB1-B1C2-7EFD5A4DE4D2}" srcOrd="4" destOrd="0" presId="urn:microsoft.com/office/officeart/2005/8/layout/cycle5"/>
    <dgm:cxn modelId="{3E4393DE-1B6B-42AC-895C-FE62C67DCDAC}" type="presParOf" srcId="{1B294915-36F3-4594-AEFF-1141B161BC97}" destId="{FE4C0097-63F9-4658-894C-40C63B7B5155}" srcOrd="5" destOrd="0" presId="urn:microsoft.com/office/officeart/2005/8/layout/cycle5"/>
    <dgm:cxn modelId="{0D2BAA67-BEC2-46B7-8C6B-DEBEA9DC2F45}" type="presParOf" srcId="{1B294915-36F3-4594-AEFF-1141B161BC97}" destId="{D1274F56-51F5-4E3B-B637-CE1994CABF76}" srcOrd="6" destOrd="0" presId="urn:microsoft.com/office/officeart/2005/8/layout/cycle5"/>
    <dgm:cxn modelId="{DD8ED446-CFDD-43F6-BFCE-E58DFEF4FC27}" type="presParOf" srcId="{1B294915-36F3-4594-AEFF-1141B161BC97}" destId="{B0F59823-F649-41AC-A34E-8D6FFBEED624}" srcOrd="7" destOrd="0" presId="urn:microsoft.com/office/officeart/2005/8/layout/cycle5"/>
    <dgm:cxn modelId="{9101B468-D84B-4B4A-A586-3956DBC92668}" type="presParOf" srcId="{1B294915-36F3-4594-AEFF-1141B161BC97}" destId="{6BB714E2-0F4C-4521-B6F7-18CB5472FD2B}" srcOrd="8" destOrd="0" presId="urn:microsoft.com/office/officeart/2005/8/layout/cycle5"/>
    <dgm:cxn modelId="{60FF7B5C-4D42-414F-8408-9F401050D481}" type="presParOf" srcId="{1B294915-36F3-4594-AEFF-1141B161BC97}" destId="{8D5A83C1-100F-4E3E-9BD2-5DD3C45376D8}" srcOrd="9" destOrd="0" presId="urn:microsoft.com/office/officeart/2005/8/layout/cycle5"/>
    <dgm:cxn modelId="{78E4FEB1-41E1-494D-93D9-65949F51317C}" type="presParOf" srcId="{1B294915-36F3-4594-AEFF-1141B161BC97}" destId="{9E4C7C95-C7CD-4DB5-ACF2-1736C4DDC835}" srcOrd="10" destOrd="0" presId="urn:microsoft.com/office/officeart/2005/8/layout/cycle5"/>
    <dgm:cxn modelId="{47D81466-1656-4815-8F46-A65EDB14690C}" type="presParOf" srcId="{1B294915-36F3-4594-AEFF-1141B161BC97}" destId="{4216C9D3-E5CE-494C-B422-4541F27A4C76}" srcOrd="11" destOrd="0" presId="urn:microsoft.com/office/officeart/2005/8/layout/cycle5"/>
    <dgm:cxn modelId="{163C1A16-6759-43C9-A3C5-9ABD530003D4}" type="presParOf" srcId="{1B294915-36F3-4594-AEFF-1141B161BC97}" destId="{FF6C5FA6-67C0-4DA1-8C20-469C92C1E7D0}" srcOrd="12" destOrd="0" presId="urn:microsoft.com/office/officeart/2005/8/layout/cycle5"/>
    <dgm:cxn modelId="{C7DAAE34-8B52-4BC1-93F9-370F5837AE7E}" type="presParOf" srcId="{1B294915-36F3-4594-AEFF-1141B161BC97}" destId="{7AB0F312-15AF-4B67-8B73-5A4A4F919D07}" srcOrd="13" destOrd="0" presId="urn:microsoft.com/office/officeart/2005/8/layout/cycle5"/>
    <dgm:cxn modelId="{A47DB864-CDEF-4674-A41E-729EE21CB685}" type="presParOf" srcId="{1B294915-36F3-4594-AEFF-1141B161BC97}" destId="{0901A6BA-9EAB-4CBE-BA0E-903F837C05F2}" srcOrd="14" destOrd="0" presId="urn:microsoft.com/office/officeart/2005/8/layout/cycle5"/>
    <dgm:cxn modelId="{6F6C333F-A6AE-4726-AB87-B5F261CE2289}" type="presParOf" srcId="{1B294915-36F3-4594-AEFF-1141B161BC97}" destId="{1DEBC60F-E8F4-46CC-B2C6-29548129A487}" srcOrd="15" destOrd="0" presId="urn:microsoft.com/office/officeart/2005/8/layout/cycle5"/>
    <dgm:cxn modelId="{27952C23-D123-4E36-BBFF-A2E6515BBC2C}" type="presParOf" srcId="{1B294915-36F3-4594-AEFF-1141B161BC97}" destId="{326E99BC-6DC9-4C72-95B2-A0AA5498FB6D}" srcOrd="16" destOrd="0" presId="urn:microsoft.com/office/officeart/2005/8/layout/cycle5"/>
    <dgm:cxn modelId="{379C5C73-5B98-4609-9EC9-92ECEFFB14A2}" type="presParOf" srcId="{1B294915-36F3-4594-AEFF-1141B161BC97}" destId="{35A9D28B-22D5-4368-8D50-C0F10B7E6F4B}"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custT="1"/>
      <dgm:spPr/>
      <dgm:t>
        <a:bodyPr/>
        <a:lstStyle/>
        <a:p>
          <a:r>
            <a:rPr lang="en-US" sz="1100" b="1" dirty="0"/>
            <a:t>Agent</a:t>
          </a:r>
        </a:p>
      </dgm:t>
    </dgm:pt>
    <dgm:pt modelId="{C6A27D07-249B-4668-9BE8-2DC56760CA58}" type="parTrans" cxnId="{45D04C97-B5CB-4E12-91FC-7CD880C7A934}">
      <dgm:prSet/>
      <dgm:spPr/>
      <dgm:t>
        <a:bodyPr/>
        <a:lstStyle/>
        <a:p>
          <a:endParaRPr lang="en-US" sz="1100"/>
        </a:p>
      </dgm:t>
    </dgm:pt>
    <dgm:pt modelId="{FA53874F-B6B0-4F7A-97CB-746C194F52AD}" type="sibTrans" cxnId="{45D04C97-B5CB-4E12-91FC-7CD880C7A934}">
      <dgm:prSet/>
      <dgm:spPr/>
      <dgm:t>
        <a:bodyPr/>
        <a:lstStyle/>
        <a:p>
          <a:endParaRPr lang="en-US" sz="1100"/>
        </a:p>
      </dgm:t>
    </dgm:pt>
    <dgm:pt modelId="{3CC16AD4-A0E2-4817-BB60-350D7855637D}">
      <dgm:prSet phldrT="[Text]" custT="1"/>
      <dgm:spPr/>
      <dgm:t>
        <a:bodyPr/>
        <a:lstStyle/>
        <a:p>
          <a:r>
            <a:rPr lang="en-US" sz="1100" b="1" dirty="0"/>
            <a:t>Transmission </a:t>
          </a:r>
        </a:p>
      </dgm:t>
    </dgm:pt>
    <dgm:pt modelId="{64BD77BA-21D9-4688-886F-4013D61809C4}" type="parTrans" cxnId="{FC31BDC5-1680-4476-BEDD-1B396105A7BE}">
      <dgm:prSet/>
      <dgm:spPr/>
      <dgm:t>
        <a:bodyPr/>
        <a:lstStyle/>
        <a:p>
          <a:endParaRPr lang="en-US" sz="1100"/>
        </a:p>
      </dgm:t>
    </dgm:pt>
    <dgm:pt modelId="{5D1073EE-1897-4858-8972-FE7D52A7206D}" type="sibTrans" cxnId="{FC31BDC5-1680-4476-BEDD-1B396105A7BE}">
      <dgm:prSet/>
      <dgm:spPr/>
      <dgm:t>
        <a:bodyPr/>
        <a:lstStyle/>
        <a:p>
          <a:endParaRPr lang="en-US" sz="1100"/>
        </a:p>
      </dgm:t>
    </dgm:pt>
    <dgm:pt modelId="{0C2001BB-C1AE-484D-B7F0-6CE480F424B3}">
      <dgm:prSet phldrT="[Text]" custT="1"/>
      <dgm:spPr/>
      <dgm:t>
        <a:bodyPr/>
        <a:lstStyle/>
        <a:p>
          <a:r>
            <a:rPr lang="en-US" sz="1100" b="1" dirty="0"/>
            <a:t>Susceptible Host</a:t>
          </a:r>
        </a:p>
      </dgm:t>
    </dgm:pt>
    <dgm:pt modelId="{FE2373C3-DD31-43EE-8B00-ECA93E50D618}" type="parTrans" cxnId="{1A739D14-3E9B-4E2C-9E3A-35E07C718B83}">
      <dgm:prSet/>
      <dgm:spPr/>
      <dgm:t>
        <a:bodyPr/>
        <a:lstStyle/>
        <a:p>
          <a:endParaRPr lang="en-US" sz="1100"/>
        </a:p>
      </dgm:t>
    </dgm:pt>
    <dgm:pt modelId="{8B83338D-4B90-4AC3-8813-5CDE3640B0A4}" type="sibTrans" cxnId="{1A739D14-3E9B-4E2C-9E3A-35E07C718B83}">
      <dgm:prSet/>
      <dgm:spPr/>
      <dgm:t>
        <a:bodyPr/>
        <a:lstStyle/>
        <a:p>
          <a:endParaRPr lang="en-US" sz="1100"/>
        </a:p>
      </dgm:t>
    </dgm:pt>
    <dgm:pt modelId="{2B699505-F8E6-4834-9627-C0F59051274C}">
      <dgm:prSet phldrT="[Text]" custT="1"/>
      <dgm:spPr/>
      <dgm:t>
        <a:bodyPr/>
        <a:lstStyle/>
        <a:p>
          <a:r>
            <a:rPr lang="en-US" sz="1100" b="1" dirty="0"/>
            <a:t>Reservoir</a:t>
          </a:r>
        </a:p>
      </dgm:t>
    </dgm:pt>
    <dgm:pt modelId="{2D203ACD-D775-41CF-B7F5-ACF63A24BE7B}" type="parTrans" cxnId="{CF358177-6B96-48A1-AEC6-155D1918FC8F}">
      <dgm:prSet/>
      <dgm:spPr/>
      <dgm:t>
        <a:bodyPr/>
        <a:lstStyle/>
        <a:p>
          <a:endParaRPr lang="en-US" sz="1100"/>
        </a:p>
      </dgm:t>
    </dgm:pt>
    <dgm:pt modelId="{D259D5CF-C852-4F9A-8868-CADBAA9306A4}" type="sibTrans" cxnId="{CF358177-6B96-48A1-AEC6-155D1918FC8F}">
      <dgm:prSet/>
      <dgm:spPr/>
      <dgm:t>
        <a:bodyPr/>
        <a:lstStyle/>
        <a:p>
          <a:endParaRPr lang="en-US" sz="1100"/>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1A739D14-3E9B-4E2C-9E3A-35E07C718B83}" srcId="{18324676-B8E6-49FA-9DF8-D69D51E680F9}" destId="{0C2001BB-C1AE-484D-B7F0-6CE480F424B3}" srcOrd="2" destOrd="0" parTransId="{FE2373C3-DD31-43EE-8B00-ECA93E50D618}" sibTransId="{8B83338D-4B90-4AC3-8813-5CDE3640B0A4}"/>
    <dgm:cxn modelId="{B5B2F025-041B-4B6A-B0B7-6CAA6DCEFA18}" type="presOf" srcId="{18324676-B8E6-49FA-9DF8-D69D51E680F9}" destId="{5BF432F7-9B12-4D5A-A3BA-0CC00F3D5402}" srcOrd="0" destOrd="0" presId="urn:microsoft.com/office/officeart/2005/8/layout/cycle1"/>
    <dgm:cxn modelId="{00CD452B-12BF-4A6F-8C0A-F35B25ACA43A}" type="presOf" srcId="{0C2001BB-C1AE-484D-B7F0-6CE480F424B3}" destId="{AB0991B2-67DA-4353-966F-2B219BE8DD73}" srcOrd="0" destOrd="0" presId="urn:microsoft.com/office/officeart/2005/8/layout/cycle1"/>
    <dgm:cxn modelId="{910A3642-589C-47BD-B0F2-631F766B4F4C}" type="presOf" srcId="{3CC16AD4-A0E2-4817-BB60-350D7855637D}" destId="{B267A9ED-39E3-405B-A624-9E3152774077}" srcOrd="0" destOrd="0" presId="urn:microsoft.com/office/officeart/2005/8/layout/cycle1"/>
    <dgm:cxn modelId="{A28D184A-08BD-40D7-8FD7-BDD02ACEA663}" type="presOf" srcId="{2B699505-F8E6-4834-9627-C0F59051274C}" destId="{ACFA313D-8A1E-4A15-8BFE-B6B19DECC307}" srcOrd="0" destOrd="0" presId="urn:microsoft.com/office/officeart/2005/8/layout/cycle1"/>
    <dgm:cxn modelId="{635BDE52-2ED5-4C76-9D35-8506BA40EDC9}" type="presOf" srcId="{FA53874F-B6B0-4F7A-97CB-746C194F52AD}" destId="{06F761CD-D6C7-4BDE-AFE9-7E0D51CB34EB}" srcOrd="0" destOrd="0" presId="urn:microsoft.com/office/officeart/2005/8/layout/cycle1"/>
    <dgm:cxn modelId="{6306E572-0B50-44DB-82DC-50F5DF9A3505}" type="presOf" srcId="{D259D5CF-C852-4F9A-8868-CADBAA9306A4}" destId="{5C3ABC67-8D66-4FDA-8BD4-BF4DC6D34EBD}"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6813017B-12C5-49FF-8969-C943BE9EEE81}" type="presOf" srcId="{8B83338D-4B90-4AC3-8813-5CDE3640B0A4}" destId="{282A79FF-3C6C-42A0-BDF9-422BE5FCF57F}" srcOrd="0" destOrd="0" presId="urn:microsoft.com/office/officeart/2005/8/layout/cycle1"/>
    <dgm:cxn modelId="{105BAA82-CA00-444E-B8BA-34164F9E36CA}" type="presOf" srcId="{5D1073EE-1897-4858-8972-FE7D52A7206D}" destId="{D60BCB0D-8C20-4283-B7B1-84BAFEAB8D20}" srcOrd="0" destOrd="0" presId="urn:microsoft.com/office/officeart/2005/8/layout/cycle1"/>
    <dgm:cxn modelId="{EDB76890-079D-4A94-BC9A-A91FF117FD6A}" type="presOf" srcId="{ABC714B4-17E8-45D3-A40F-923CE5C0FAA4}" destId="{195B8389-358D-4844-BD42-ABA648858E2B}"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FC31BDC5-1680-4476-BEDD-1B396105A7BE}" srcId="{18324676-B8E6-49FA-9DF8-D69D51E680F9}" destId="{3CC16AD4-A0E2-4817-BB60-350D7855637D}" srcOrd="1" destOrd="0" parTransId="{64BD77BA-21D9-4688-886F-4013D61809C4}" sibTransId="{5D1073EE-1897-4858-8972-FE7D52A7206D}"/>
    <dgm:cxn modelId="{810829AB-0F85-4F94-886A-6867BABE4A50}" type="presParOf" srcId="{5BF432F7-9B12-4D5A-A3BA-0CC00F3D5402}" destId="{2CF523F6-3ABD-4114-8C86-C3E7F8EFA3FB}" srcOrd="0" destOrd="0" presId="urn:microsoft.com/office/officeart/2005/8/layout/cycle1"/>
    <dgm:cxn modelId="{9E52B783-5643-486D-A33D-F1FA17748BEB}" type="presParOf" srcId="{5BF432F7-9B12-4D5A-A3BA-0CC00F3D5402}" destId="{195B8389-358D-4844-BD42-ABA648858E2B}" srcOrd="1" destOrd="0" presId="urn:microsoft.com/office/officeart/2005/8/layout/cycle1"/>
    <dgm:cxn modelId="{2122E44E-5FCD-4FBB-B765-D96C68DC12AF}" type="presParOf" srcId="{5BF432F7-9B12-4D5A-A3BA-0CC00F3D5402}" destId="{06F761CD-D6C7-4BDE-AFE9-7E0D51CB34EB}" srcOrd="2" destOrd="0" presId="urn:microsoft.com/office/officeart/2005/8/layout/cycle1"/>
    <dgm:cxn modelId="{96489A26-E714-4780-8CAA-5DDEAFFD0A40}" type="presParOf" srcId="{5BF432F7-9B12-4D5A-A3BA-0CC00F3D5402}" destId="{D6A1A4C0-5F4A-471A-AF8E-CEAE1798D1BC}" srcOrd="3" destOrd="0" presId="urn:microsoft.com/office/officeart/2005/8/layout/cycle1"/>
    <dgm:cxn modelId="{DF84AA22-6B87-4B2F-80C7-63A88C651B7A}" type="presParOf" srcId="{5BF432F7-9B12-4D5A-A3BA-0CC00F3D5402}" destId="{B267A9ED-39E3-405B-A624-9E3152774077}" srcOrd="4" destOrd="0" presId="urn:microsoft.com/office/officeart/2005/8/layout/cycle1"/>
    <dgm:cxn modelId="{A771D265-FFAF-4255-8438-9449B73FF13F}" type="presParOf" srcId="{5BF432F7-9B12-4D5A-A3BA-0CC00F3D5402}" destId="{D60BCB0D-8C20-4283-B7B1-84BAFEAB8D20}" srcOrd="5" destOrd="0" presId="urn:microsoft.com/office/officeart/2005/8/layout/cycle1"/>
    <dgm:cxn modelId="{84731537-227E-4228-81FE-5FE0C7F5E46A}" type="presParOf" srcId="{5BF432F7-9B12-4D5A-A3BA-0CC00F3D5402}" destId="{C24DAAAF-4A85-4A78-B412-BB74862AE7A4}" srcOrd="6" destOrd="0" presId="urn:microsoft.com/office/officeart/2005/8/layout/cycle1"/>
    <dgm:cxn modelId="{201A0DDE-1DA0-46A7-A616-630CF1DB8912}" type="presParOf" srcId="{5BF432F7-9B12-4D5A-A3BA-0CC00F3D5402}" destId="{AB0991B2-67DA-4353-966F-2B219BE8DD73}" srcOrd="7" destOrd="0" presId="urn:microsoft.com/office/officeart/2005/8/layout/cycle1"/>
    <dgm:cxn modelId="{A757CB42-8602-4545-B01C-8C7B2C545512}" type="presParOf" srcId="{5BF432F7-9B12-4D5A-A3BA-0CC00F3D5402}" destId="{282A79FF-3C6C-42A0-BDF9-422BE5FCF57F}" srcOrd="8" destOrd="0" presId="urn:microsoft.com/office/officeart/2005/8/layout/cycle1"/>
    <dgm:cxn modelId="{A4F3A008-EB6F-422D-8F25-3F7BC72C7407}" type="presParOf" srcId="{5BF432F7-9B12-4D5A-A3BA-0CC00F3D5402}" destId="{54364F25-0AEA-4C56-B6A4-DECB6A25F27A}" srcOrd="9" destOrd="0" presId="urn:microsoft.com/office/officeart/2005/8/layout/cycle1"/>
    <dgm:cxn modelId="{CA004522-585A-4472-B5CC-B8378EED53A9}" type="presParOf" srcId="{5BF432F7-9B12-4D5A-A3BA-0CC00F3D5402}" destId="{ACFA313D-8A1E-4A15-8BFE-B6B19DECC307}" srcOrd="10" destOrd="0" presId="urn:microsoft.com/office/officeart/2005/8/layout/cycle1"/>
    <dgm:cxn modelId="{5C11B7B4-9863-4DCB-99E4-9E7E157C6CCE}"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E6335803-6919-B74B-8A49-0A33ED5D1F31}" type="presOf" srcId="{FA53874F-B6B0-4F7A-97CB-746C194F52AD}" destId="{06F761CD-D6C7-4BDE-AFE9-7E0D51CB34EB}" srcOrd="0" destOrd="0" presId="urn:microsoft.com/office/officeart/2005/8/layout/cycle1"/>
    <dgm:cxn modelId="{82C0C303-88B5-BC4B-BCB3-BA8A496775B2}" type="presOf" srcId="{18324676-B8E6-49FA-9DF8-D69D51E680F9}" destId="{5BF432F7-9B12-4D5A-A3BA-0CC00F3D5402}" srcOrd="0" destOrd="0" presId="urn:microsoft.com/office/officeart/2005/8/layout/cycle1"/>
    <dgm:cxn modelId="{1A739D14-3E9B-4E2C-9E3A-35E07C718B83}" srcId="{18324676-B8E6-49FA-9DF8-D69D51E680F9}" destId="{0C2001BB-C1AE-484D-B7F0-6CE480F424B3}" srcOrd="2" destOrd="0" parTransId="{FE2373C3-DD31-43EE-8B00-ECA93E50D618}" sibTransId="{8B83338D-4B90-4AC3-8813-5CDE3640B0A4}"/>
    <dgm:cxn modelId="{64E28424-7C64-8F4E-BC83-6EFCD2F3AA14}" type="presOf" srcId="{5D1073EE-1897-4858-8972-FE7D52A7206D}" destId="{D60BCB0D-8C20-4283-B7B1-84BAFEAB8D20}" srcOrd="0" destOrd="0" presId="urn:microsoft.com/office/officeart/2005/8/layout/cycle1"/>
    <dgm:cxn modelId="{00B3B92C-342F-0B4C-BBE9-F6470928D60E}" type="presOf" srcId="{D259D5CF-C852-4F9A-8868-CADBAA9306A4}" destId="{5C3ABC67-8D66-4FDA-8BD4-BF4DC6D34EBD}" srcOrd="0" destOrd="0" presId="urn:microsoft.com/office/officeart/2005/8/layout/cycle1"/>
    <dgm:cxn modelId="{FDC9B36B-8F7F-5D43-A293-953A363F99BE}" type="presOf" srcId="{0C2001BB-C1AE-484D-B7F0-6CE480F424B3}" destId="{AB0991B2-67DA-4353-966F-2B219BE8DD73}"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45D04C97-B5CB-4E12-91FC-7CD880C7A934}" srcId="{18324676-B8E6-49FA-9DF8-D69D51E680F9}" destId="{ABC714B4-17E8-45D3-A40F-923CE5C0FAA4}" srcOrd="0" destOrd="0" parTransId="{C6A27D07-249B-4668-9BE8-2DC56760CA58}" sibTransId="{FA53874F-B6B0-4F7A-97CB-746C194F52AD}"/>
    <dgm:cxn modelId="{955A5CA3-4F67-0C49-AE52-34179C66CE4F}" type="presOf" srcId="{8B83338D-4B90-4AC3-8813-5CDE3640B0A4}" destId="{282A79FF-3C6C-42A0-BDF9-422BE5FCF57F}" srcOrd="0" destOrd="0" presId="urn:microsoft.com/office/officeart/2005/8/layout/cycle1"/>
    <dgm:cxn modelId="{22B683A5-5BE2-CE4B-8C58-62A2A1F653E5}" type="presOf" srcId="{ABC714B4-17E8-45D3-A40F-923CE5C0FAA4}" destId="{195B8389-358D-4844-BD42-ABA648858E2B}" srcOrd="0" destOrd="0" presId="urn:microsoft.com/office/officeart/2005/8/layout/cycle1"/>
    <dgm:cxn modelId="{1C82B4B1-E668-7F44-9146-7450162423BB}" type="presOf" srcId="{2B699505-F8E6-4834-9627-C0F59051274C}" destId="{ACFA313D-8A1E-4A15-8BFE-B6B19DECC307}" srcOrd="0" destOrd="0" presId="urn:microsoft.com/office/officeart/2005/8/layout/cycle1"/>
    <dgm:cxn modelId="{757780B7-DD2D-5B4B-BFC3-A59F87F3615D}" type="presOf" srcId="{3CC16AD4-A0E2-4817-BB60-350D7855637D}" destId="{B267A9ED-39E3-405B-A624-9E3152774077}"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E81833CF-C7AA-DF48-AE79-05A438256484}" type="presParOf" srcId="{5BF432F7-9B12-4D5A-A3BA-0CC00F3D5402}" destId="{2CF523F6-3ABD-4114-8C86-C3E7F8EFA3FB}" srcOrd="0" destOrd="0" presId="urn:microsoft.com/office/officeart/2005/8/layout/cycle1"/>
    <dgm:cxn modelId="{4CA687B5-A301-7D4F-A564-975E55EC6727}" type="presParOf" srcId="{5BF432F7-9B12-4D5A-A3BA-0CC00F3D5402}" destId="{195B8389-358D-4844-BD42-ABA648858E2B}" srcOrd="1" destOrd="0" presId="urn:microsoft.com/office/officeart/2005/8/layout/cycle1"/>
    <dgm:cxn modelId="{AFD8B964-12A4-C94D-813E-F6A49C8BB9DB}" type="presParOf" srcId="{5BF432F7-9B12-4D5A-A3BA-0CC00F3D5402}" destId="{06F761CD-D6C7-4BDE-AFE9-7E0D51CB34EB}" srcOrd="2" destOrd="0" presId="urn:microsoft.com/office/officeart/2005/8/layout/cycle1"/>
    <dgm:cxn modelId="{4A3941AB-91CC-0648-AAC4-50D3E52F4ECC}" type="presParOf" srcId="{5BF432F7-9B12-4D5A-A3BA-0CC00F3D5402}" destId="{D6A1A4C0-5F4A-471A-AF8E-CEAE1798D1BC}" srcOrd="3" destOrd="0" presId="urn:microsoft.com/office/officeart/2005/8/layout/cycle1"/>
    <dgm:cxn modelId="{FD3C8C1E-6842-1A48-9617-03A34F590C7C}" type="presParOf" srcId="{5BF432F7-9B12-4D5A-A3BA-0CC00F3D5402}" destId="{B267A9ED-39E3-405B-A624-9E3152774077}" srcOrd="4" destOrd="0" presId="urn:microsoft.com/office/officeart/2005/8/layout/cycle1"/>
    <dgm:cxn modelId="{DC1ED71B-FC74-114F-9956-704471C640FF}" type="presParOf" srcId="{5BF432F7-9B12-4D5A-A3BA-0CC00F3D5402}" destId="{D60BCB0D-8C20-4283-B7B1-84BAFEAB8D20}" srcOrd="5" destOrd="0" presId="urn:microsoft.com/office/officeart/2005/8/layout/cycle1"/>
    <dgm:cxn modelId="{8AF4DE6B-53BD-4747-B364-7500E21EF10A}" type="presParOf" srcId="{5BF432F7-9B12-4D5A-A3BA-0CC00F3D5402}" destId="{C24DAAAF-4A85-4A78-B412-BB74862AE7A4}" srcOrd="6" destOrd="0" presId="urn:microsoft.com/office/officeart/2005/8/layout/cycle1"/>
    <dgm:cxn modelId="{B479213E-245B-3945-AB0F-F8D6D479544C}" type="presParOf" srcId="{5BF432F7-9B12-4D5A-A3BA-0CC00F3D5402}" destId="{AB0991B2-67DA-4353-966F-2B219BE8DD73}" srcOrd="7" destOrd="0" presId="urn:microsoft.com/office/officeart/2005/8/layout/cycle1"/>
    <dgm:cxn modelId="{05187BB7-C950-8546-B3B6-54C72510767C}" type="presParOf" srcId="{5BF432F7-9B12-4D5A-A3BA-0CC00F3D5402}" destId="{282A79FF-3C6C-42A0-BDF9-422BE5FCF57F}" srcOrd="8" destOrd="0" presId="urn:microsoft.com/office/officeart/2005/8/layout/cycle1"/>
    <dgm:cxn modelId="{E815061D-0434-A54F-9B99-2A87B2879841}" type="presParOf" srcId="{5BF432F7-9B12-4D5A-A3BA-0CC00F3D5402}" destId="{54364F25-0AEA-4C56-B6A4-DECB6A25F27A}" srcOrd="9" destOrd="0" presId="urn:microsoft.com/office/officeart/2005/8/layout/cycle1"/>
    <dgm:cxn modelId="{9EBC18EF-9B37-7D49-8445-AE5782E65613}" type="presParOf" srcId="{5BF432F7-9B12-4D5A-A3BA-0CC00F3D5402}" destId="{ACFA313D-8A1E-4A15-8BFE-B6B19DECC307}" srcOrd="10" destOrd="0" presId="urn:microsoft.com/office/officeart/2005/8/layout/cycle1"/>
    <dgm:cxn modelId="{BDD20F4B-1586-2347-9BB3-B6D558A33967}"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1A739D14-3E9B-4E2C-9E3A-35E07C718B83}" srcId="{18324676-B8E6-49FA-9DF8-D69D51E680F9}" destId="{0C2001BB-C1AE-484D-B7F0-6CE480F424B3}" srcOrd="2" destOrd="0" parTransId="{FE2373C3-DD31-43EE-8B00-ECA93E50D618}" sibTransId="{8B83338D-4B90-4AC3-8813-5CDE3640B0A4}"/>
    <dgm:cxn modelId="{3E165165-58BD-634B-BDC9-12B8F5C6A148}" type="presOf" srcId="{5D1073EE-1897-4858-8972-FE7D52A7206D}" destId="{D60BCB0D-8C20-4283-B7B1-84BAFEAB8D20}" srcOrd="0" destOrd="0" presId="urn:microsoft.com/office/officeart/2005/8/layout/cycle1"/>
    <dgm:cxn modelId="{8C820A46-BC8F-C846-93EE-6ABA54753AE0}" type="presOf" srcId="{FA53874F-B6B0-4F7A-97CB-746C194F52AD}" destId="{06F761CD-D6C7-4BDE-AFE9-7E0D51CB34EB}" srcOrd="0" destOrd="0" presId="urn:microsoft.com/office/officeart/2005/8/layout/cycle1"/>
    <dgm:cxn modelId="{E663FD6C-67D0-6E42-B3AA-5C2AA13F0B6B}" type="presOf" srcId="{2B699505-F8E6-4834-9627-C0F59051274C}" destId="{ACFA313D-8A1E-4A15-8BFE-B6B19DECC307}"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86319E77-0D90-D54A-A770-4105A386F021}" type="presOf" srcId="{D259D5CF-C852-4F9A-8868-CADBAA9306A4}" destId="{5C3ABC67-8D66-4FDA-8BD4-BF4DC6D34EBD}"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5AECA1AC-E4CC-4A45-8D27-30C4C80EB06D}" type="presOf" srcId="{8B83338D-4B90-4AC3-8813-5CDE3640B0A4}" destId="{282A79FF-3C6C-42A0-BDF9-422BE5FCF57F}" srcOrd="0" destOrd="0" presId="urn:microsoft.com/office/officeart/2005/8/layout/cycle1"/>
    <dgm:cxn modelId="{53A13FB1-C707-1A48-86FB-3D90BA297123}" type="presOf" srcId="{18324676-B8E6-49FA-9DF8-D69D51E680F9}" destId="{5BF432F7-9B12-4D5A-A3BA-0CC00F3D5402}"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2A9C66CA-BF23-3142-9F04-92FE861A56BD}" type="presOf" srcId="{0C2001BB-C1AE-484D-B7F0-6CE480F424B3}" destId="{AB0991B2-67DA-4353-966F-2B219BE8DD73}" srcOrd="0" destOrd="0" presId="urn:microsoft.com/office/officeart/2005/8/layout/cycle1"/>
    <dgm:cxn modelId="{05C690D2-B3CC-3142-99D6-915A563F1FE5}" type="presOf" srcId="{ABC714B4-17E8-45D3-A40F-923CE5C0FAA4}" destId="{195B8389-358D-4844-BD42-ABA648858E2B}" srcOrd="0" destOrd="0" presId="urn:microsoft.com/office/officeart/2005/8/layout/cycle1"/>
    <dgm:cxn modelId="{34D742E8-0382-FA49-8A77-E09A85379457}" type="presOf" srcId="{3CC16AD4-A0E2-4817-BB60-350D7855637D}" destId="{B267A9ED-39E3-405B-A624-9E3152774077}" srcOrd="0" destOrd="0" presId="urn:microsoft.com/office/officeart/2005/8/layout/cycle1"/>
    <dgm:cxn modelId="{92473652-23FD-8A4E-82A5-68DE02CC90B9}" type="presParOf" srcId="{5BF432F7-9B12-4D5A-A3BA-0CC00F3D5402}" destId="{2CF523F6-3ABD-4114-8C86-C3E7F8EFA3FB}" srcOrd="0" destOrd="0" presId="urn:microsoft.com/office/officeart/2005/8/layout/cycle1"/>
    <dgm:cxn modelId="{4D72DD95-27A7-CA4E-805C-011E4F094E95}" type="presParOf" srcId="{5BF432F7-9B12-4D5A-A3BA-0CC00F3D5402}" destId="{195B8389-358D-4844-BD42-ABA648858E2B}" srcOrd="1" destOrd="0" presId="urn:microsoft.com/office/officeart/2005/8/layout/cycle1"/>
    <dgm:cxn modelId="{C5343D81-8B88-BD43-A924-CBB01BF1D5B4}" type="presParOf" srcId="{5BF432F7-9B12-4D5A-A3BA-0CC00F3D5402}" destId="{06F761CD-D6C7-4BDE-AFE9-7E0D51CB34EB}" srcOrd="2" destOrd="0" presId="urn:microsoft.com/office/officeart/2005/8/layout/cycle1"/>
    <dgm:cxn modelId="{822B1E4A-F138-D04E-9DF8-B3CA9E5F8C85}" type="presParOf" srcId="{5BF432F7-9B12-4D5A-A3BA-0CC00F3D5402}" destId="{D6A1A4C0-5F4A-471A-AF8E-CEAE1798D1BC}" srcOrd="3" destOrd="0" presId="urn:microsoft.com/office/officeart/2005/8/layout/cycle1"/>
    <dgm:cxn modelId="{EA1D8DDC-31E4-3B4B-9A1E-FEB673C99A9B}" type="presParOf" srcId="{5BF432F7-9B12-4D5A-A3BA-0CC00F3D5402}" destId="{B267A9ED-39E3-405B-A624-9E3152774077}" srcOrd="4" destOrd="0" presId="urn:microsoft.com/office/officeart/2005/8/layout/cycle1"/>
    <dgm:cxn modelId="{CF73D47C-C573-2048-9D38-36F9C8F29CBE}" type="presParOf" srcId="{5BF432F7-9B12-4D5A-A3BA-0CC00F3D5402}" destId="{D60BCB0D-8C20-4283-B7B1-84BAFEAB8D20}" srcOrd="5" destOrd="0" presId="urn:microsoft.com/office/officeart/2005/8/layout/cycle1"/>
    <dgm:cxn modelId="{31DE91C3-4939-9D47-B44E-7D13AB921375}" type="presParOf" srcId="{5BF432F7-9B12-4D5A-A3BA-0CC00F3D5402}" destId="{C24DAAAF-4A85-4A78-B412-BB74862AE7A4}" srcOrd="6" destOrd="0" presId="urn:microsoft.com/office/officeart/2005/8/layout/cycle1"/>
    <dgm:cxn modelId="{ABDC7D1E-C98F-F44B-B795-BFB40524C17B}" type="presParOf" srcId="{5BF432F7-9B12-4D5A-A3BA-0CC00F3D5402}" destId="{AB0991B2-67DA-4353-966F-2B219BE8DD73}" srcOrd="7" destOrd="0" presId="urn:microsoft.com/office/officeart/2005/8/layout/cycle1"/>
    <dgm:cxn modelId="{D1B3C3E1-4C8E-7C43-96E3-2291C4B2A299}" type="presParOf" srcId="{5BF432F7-9B12-4D5A-A3BA-0CC00F3D5402}" destId="{282A79FF-3C6C-42A0-BDF9-422BE5FCF57F}" srcOrd="8" destOrd="0" presId="urn:microsoft.com/office/officeart/2005/8/layout/cycle1"/>
    <dgm:cxn modelId="{CD7495FE-1B53-2D4F-B66C-1A4B72DEA59A}" type="presParOf" srcId="{5BF432F7-9B12-4D5A-A3BA-0CC00F3D5402}" destId="{54364F25-0AEA-4C56-B6A4-DECB6A25F27A}" srcOrd="9" destOrd="0" presId="urn:microsoft.com/office/officeart/2005/8/layout/cycle1"/>
    <dgm:cxn modelId="{1CB86402-EE2F-D84F-AE6A-62D6D767BAD1}" type="presParOf" srcId="{5BF432F7-9B12-4D5A-A3BA-0CC00F3D5402}" destId="{ACFA313D-8A1E-4A15-8BFE-B6B19DECC307}" srcOrd="10" destOrd="0" presId="urn:microsoft.com/office/officeart/2005/8/layout/cycle1"/>
    <dgm:cxn modelId="{3E779E49-1027-D944-AE56-22978F2E2CC5}"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1A739D14-3E9B-4E2C-9E3A-35E07C718B83}" srcId="{18324676-B8E6-49FA-9DF8-D69D51E680F9}" destId="{0C2001BB-C1AE-484D-B7F0-6CE480F424B3}" srcOrd="2" destOrd="0" parTransId="{FE2373C3-DD31-43EE-8B00-ECA93E50D618}" sibTransId="{8B83338D-4B90-4AC3-8813-5CDE3640B0A4}"/>
    <dgm:cxn modelId="{1A3F2A66-49D7-8346-B066-CC0163D6A66D}" type="presOf" srcId="{D259D5CF-C852-4F9A-8868-CADBAA9306A4}" destId="{5C3ABC67-8D66-4FDA-8BD4-BF4DC6D34EBD}" srcOrd="0" destOrd="0" presId="urn:microsoft.com/office/officeart/2005/8/layout/cycle1"/>
    <dgm:cxn modelId="{24E51167-0FA6-C243-BABD-8363D859F0E1}" type="presOf" srcId="{8B83338D-4B90-4AC3-8813-5CDE3640B0A4}" destId="{282A79FF-3C6C-42A0-BDF9-422BE5FCF57F}" srcOrd="0" destOrd="0" presId="urn:microsoft.com/office/officeart/2005/8/layout/cycle1"/>
    <dgm:cxn modelId="{D0EA7E4C-83CB-EA4F-A78A-4F83B0EB310A}" type="presOf" srcId="{0C2001BB-C1AE-484D-B7F0-6CE480F424B3}" destId="{AB0991B2-67DA-4353-966F-2B219BE8DD73}" srcOrd="0" destOrd="0" presId="urn:microsoft.com/office/officeart/2005/8/layout/cycle1"/>
    <dgm:cxn modelId="{63CA976D-F0B9-564B-A3C3-E1F351ACA6CB}" type="presOf" srcId="{18324676-B8E6-49FA-9DF8-D69D51E680F9}" destId="{5BF432F7-9B12-4D5A-A3BA-0CC00F3D5402}"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538D2481-DB7F-5142-937F-9C12FAA1B59B}" type="presOf" srcId="{ABC714B4-17E8-45D3-A40F-923CE5C0FAA4}" destId="{195B8389-358D-4844-BD42-ABA648858E2B}"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73D9E8A1-53C3-9147-B754-499C3072177F}" type="presOf" srcId="{2B699505-F8E6-4834-9627-C0F59051274C}" destId="{ACFA313D-8A1E-4A15-8BFE-B6B19DECC307}" srcOrd="0" destOrd="0" presId="urn:microsoft.com/office/officeart/2005/8/layout/cycle1"/>
    <dgm:cxn modelId="{5BEFE1A5-3842-5D4D-BEBD-797B54CC3E10}" type="presOf" srcId="{FA53874F-B6B0-4F7A-97CB-746C194F52AD}" destId="{06F761CD-D6C7-4BDE-AFE9-7E0D51CB34EB}" srcOrd="0" destOrd="0" presId="urn:microsoft.com/office/officeart/2005/8/layout/cycle1"/>
    <dgm:cxn modelId="{89F04BB2-DCF3-F44E-9EA9-797D21CD2B18}" type="presOf" srcId="{3CC16AD4-A0E2-4817-BB60-350D7855637D}" destId="{B267A9ED-39E3-405B-A624-9E3152774077}"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41B9B1C6-E7E3-2742-BF7A-063109A5DB8F}" type="presOf" srcId="{5D1073EE-1897-4858-8972-FE7D52A7206D}" destId="{D60BCB0D-8C20-4283-B7B1-84BAFEAB8D20}" srcOrd="0" destOrd="0" presId="urn:microsoft.com/office/officeart/2005/8/layout/cycle1"/>
    <dgm:cxn modelId="{FEE12BAA-15D3-F346-9EB8-E4F3CE747214}" type="presParOf" srcId="{5BF432F7-9B12-4D5A-A3BA-0CC00F3D5402}" destId="{2CF523F6-3ABD-4114-8C86-C3E7F8EFA3FB}" srcOrd="0" destOrd="0" presId="urn:microsoft.com/office/officeart/2005/8/layout/cycle1"/>
    <dgm:cxn modelId="{E79A5180-443F-3C4F-B09F-A918917E6F8A}" type="presParOf" srcId="{5BF432F7-9B12-4D5A-A3BA-0CC00F3D5402}" destId="{195B8389-358D-4844-BD42-ABA648858E2B}" srcOrd="1" destOrd="0" presId="urn:microsoft.com/office/officeart/2005/8/layout/cycle1"/>
    <dgm:cxn modelId="{89F7C4CA-5853-D44D-8204-A9CDD8AAF5EC}" type="presParOf" srcId="{5BF432F7-9B12-4D5A-A3BA-0CC00F3D5402}" destId="{06F761CD-D6C7-4BDE-AFE9-7E0D51CB34EB}" srcOrd="2" destOrd="0" presId="urn:microsoft.com/office/officeart/2005/8/layout/cycle1"/>
    <dgm:cxn modelId="{F1DA70F0-6313-EB4A-AE49-402AC8C5EE51}" type="presParOf" srcId="{5BF432F7-9B12-4D5A-A3BA-0CC00F3D5402}" destId="{D6A1A4C0-5F4A-471A-AF8E-CEAE1798D1BC}" srcOrd="3" destOrd="0" presId="urn:microsoft.com/office/officeart/2005/8/layout/cycle1"/>
    <dgm:cxn modelId="{7F095428-2173-2749-8B49-CF27B5616D64}" type="presParOf" srcId="{5BF432F7-9B12-4D5A-A3BA-0CC00F3D5402}" destId="{B267A9ED-39E3-405B-A624-9E3152774077}" srcOrd="4" destOrd="0" presId="urn:microsoft.com/office/officeart/2005/8/layout/cycle1"/>
    <dgm:cxn modelId="{8422BD5A-20D0-D946-8C11-A62684B3EBB7}" type="presParOf" srcId="{5BF432F7-9B12-4D5A-A3BA-0CC00F3D5402}" destId="{D60BCB0D-8C20-4283-B7B1-84BAFEAB8D20}" srcOrd="5" destOrd="0" presId="urn:microsoft.com/office/officeart/2005/8/layout/cycle1"/>
    <dgm:cxn modelId="{6F83F24C-F029-154B-BE78-FA7F0833EA00}" type="presParOf" srcId="{5BF432F7-9B12-4D5A-A3BA-0CC00F3D5402}" destId="{C24DAAAF-4A85-4A78-B412-BB74862AE7A4}" srcOrd="6" destOrd="0" presId="urn:microsoft.com/office/officeart/2005/8/layout/cycle1"/>
    <dgm:cxn modelId="{7078DF31-2399-F24B-9EED-842753813D7E}" type="presParOf" srcId="{5BF432F7-9B12-4D5A-A3BA-0CC00F3D5402}" destId="{AB0991B2-67DA-4353-966F-2B219BE8DD73}" srcOrd="7" destOrd="0" presId="urn:microsoft.com/office/officeart/2005/8/layout/cycle1"/>
    <dgm:cxn modelId="{9E0B9D09-C835-0449-92F8-2CB28EFCF2CE}" type="presParOf" srcId="{5BF432F7-9B12-4D5A-A3BA-0CC00F3D5402}" destId="{282A79FF-3C6C-42A0-BDF9-422BE5FCF57F}" srcOrd="8" destOrd="0" presId="urn:microsoft.com/office/officeart/2005/8/layout/cycle1"/>
    <dgm:cxn modelId="{F0C216E2-3A22-4C44-8795-CAC538D2584F}" type="presParOf" srcId="{5BF432F7-9B12-4D5A-A3BA-0CC00F3D5402}" destId="{54364F25-0AEA-4C56-B6A4-DECB6A25F27A}" srcOrd="9" destOrd="0" presId="urn:microsoft.com/office/officeart/2005/8/layout/cycle1"/>
    <dgm:cxn modelId="{0000F55A-59A5-A041-9592-EBAD7A35CF21}" type="presParOf" srcId="{5BF432F7-9B12-4D5A-A3BA-0CC00F3D5402}" destId="{ACFA313D-8A1E-4A15-8BFE-B6B19DECC307}" srcOrd="10" destOrd="0" presId="urn:microsoft.com/office/officeart/2005/8/layout/cycle1"/>
    <dgm:cxn modelId="{CBFEF35C-5E9E-394F-83CD-2C4D2C475244}"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F835A20F-C763-BF47-853F-EA3066F9A4E2}" type="presOf" srcId="{0C2001BB-C1AE-484D-B7F0-6CE480F424B3}" destId="{AB0991B2-67DA-4353-966F-2B219BE8DD73}" srcOrd="0" destOrd="0" presId="urn:microsoft.com/office/officeart/2005/8/layout/cycle1"/>
    <dgm:cxn modelId="{1A739D14-3E9B-4E2C-9E3A-35E07C718B83}" srcId="{18324676-B8E6-49FA-9DF8-D69D51E680F9}" destId="{0C2001BB-C1AE-484D-B7F0-6CE480F424B3}" srcOrd="2" destOrd="0" parTransId="{FE2373C3-DD31-43EE-8B00-ECA93E50D618}" sibTransId="{8B83338D-4B90-4AC3-8813-5CDE3640B0A4}"/>
    <dgm:cxn modelId="{EC6E0839-AF63-D34A-A3D3-07915A76AEC9}" type="presOf" srcId="{FA53874F-B6B0-4F7A-97CB-746C194F52AD}" destId="{06F761CD-D6C7-4BDE-AFE9-7E0D51CB34EB}" srcOrd="0" destOrd="0" presId="urn:microsoft.com/office/officeart/2005/8/layout/cycle1"/>
    <dgm:cxn modelId="{7FCD1E68-4FB7-8D4D-8914-818B67A93564}" type="presOf" srcId="{8B83338D-4B90-4AC3-8813-5CDE3640B0A4}" destId="{282A79FF-3C6C-42A0-BDF9-422BE5FCF57F}"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6CCD4F89-8644-C94A-B673-12A889BF34A6}" type="presOf" srcId="{5D1073EE-1897-4858-8972-FE7D52A7206D}" destId="{D60BCB0D-8C20-4283-B7B1-84BAFEAB8D20}"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C805C1A1-EE76-C547-97CD-7017C0EC275F}" type="presOf" srcId="{D259D5CF-C852-4F9A-8868-CADBAA9306A4}" destId="{5C3ABC67-8D66-4FDA-8BD4-BF4DC6D34EBD}" srcOrd="0" destOrd="0" presId="urn:microsoft.com/office/officeart/2005/8/layout/cycle1"/>
    <dgm:cxn modelId="{49C7F9A9-2AC8-E245-B170-68707BB9DC0B}" type="presOf" srcId="{18324676-B8E6-49FA-9DF8-D69D51E680F9}" destId="{5BF432F7-9B12-4D5A-A3BA-0CC00F3D5402}" srcOrd="0" destOrd="0" presId="urn:microsoft.com/office/officeart/2005/8/layout/cycle1"/>
    <dgm:cxn modelId="{14A00FB5-9FCA-454E-8E42-5767A558175A}" type="presOf" srcId="{ABC714B4-17E8-45D3-A40F-923CE5C0FAA4}" destId="{195B8389-358D-4844-BD42-ABA648858E2B}"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789919CA-B541-6642-B2EC-FCA13DD20B30}" type="presOf" srcId="{3CC16AD4-A0E2-4817-BB60-350D7855637D}" destId="{B267A9ED-39E3-405B-A624-9E3152774077}" srcOrd="0" destOrd="0" presId="urn:microsoft.com/office/officeart/2005/8/layout/cycle1"/>
    <dgm:cxn modelId="{10E5A0D2-B78B-9246-9695-AF9F097C0B6F}" type="presOf" srcId="{2B699505-F8E6-4834-9627-C0F59051274C}" destId="{ACFA313D-8A1E-4A15-8BFE-B6B19DECC307}" srcOrd="0" destOrd="0" presId="urn:microsoft.com/office/officeart/2005/8/layout/cycle1"/>
    <dgm:cxn modelId="{D9F51A2D-DADB-E04A-A79C-11F4D87CE813}" type="presParOf" srcId="{5BF432F7-9B12-4D5A-A3BA-0CC00F3D5402}" destId="{2CF523F6-3ABD-4114-8C86-C3E7F8EFA3FB}" srcOrd="0" destOrd="0" presId="urn:microsoft.com/office/officeart/2005/8/layout/cycle1"/>
    <dgm:cxn modelId="{BB05C8EF-335B-9D47-AA07-5B039EEC2C76}" type="presParOf" srcId="{5BF432F7-9B12-4D5A-A3BA-0CC00F3D5402}" destId="{195B8389-358D-4844-BD42-ABA648858E2B}" srcOrd="1" destOrd="0" presId="urn:microsoft.com/office/officeart/2005/8/layout/cycle1"/>
    <dgm:cxn modelId="{20DC168B-4B1E-5242-A59B-98F85CEE2502}" type="presParOf" srcId="{5BF432F7-9B12-4D5A-A3BA-0CC00F3D5402}" destId="{06F761CD-D6C7-4BDE-AFE9-7E0D51CB34EB}" srcOrd="2" destOrd="0" presId="urn:microsoft.com/office/officeart/2005/8/layout/cycle1"/>
    <dgm:cxn modelId="{232E7C5E-1C94-DE4B-8A89-0E60C1A0A217}" type="presParOf" srcId="{5BF432F7-9B12-4D5A-A3BA-0CC00F3D5402}" destId="{D6A1A4C0-5F4A-471A-AF8E-CEAE1798D1BC}" srcOrd="3" destOrd="0" presId="urn:microsoft.com/office/officeart/2005/8/layout/cycle1"/>
    <dgm:cxn modelId="{DD771DF5-1564-6F4E-90FB-45B9E541799E}" type="presParOf" srcId="{5BF432F7-9B12-4D5A-A3BA-0CC00F3D5402}" destId="{B267A9ED-39E3-405B-A624-9E3152774077}" srcOrd="4" destOrd="0" presId="urn:microsoft.com/office/officeart/2005/8/layout/cycle1"/>
    <dgm:cxn modelId="{CB101069-8C66-554D-8778-1E2721BAF557}" type="presParOf" srcId="{5BF432F7-9B12-4D5A-A3BA-0CC00F3D5402}" destId="{D60BCB0D-8C20-4283-B7B1-84BAFEAB8D20}" srcOrd="5" destOrd="0" presId="urn:microsoft.com/office/officeart/2005/8/layout/cycle1"/>
    <dgm:cxn modelId="{C01E3F35-AD1E-704B-A401-D0BC1B479E63}" type="presParOf" srcId="{5BF432F7-9B12-4D5A-A3BA-0CC00F3D5402}" destId="{C24DAAAF-4A85-4A78-B412-BB74862AE7A4}" srcOrd="6" destOrd="0" presId="urn:microsoft.com/office/officeart/2005/8/layout/cycle1"/>
    <dgm:cxn modelId="{00B1A7D1-6437-F140-8323-38FB2852DE35}" type="presParOf" srcId="{5BF432F7-9B12-4D5A-A3BA-0CC00F3D5402}" destId="{AB0991B2-67DA-4353-966F-2B219BE8DD73}" srcOrd="7" destOrd="0" presId="urn:microsoft.com/office/officeart/2005/8/layout/cycle1"/>
    <dgm:cxn modelId="{F5EC1944-E061-C345-87A5-87FE87BD2F6A}" type="presParOf" srcId="{5BF432F7-9B12-4D5A-A3BA-0CC00F3D5402}" destId="{282A79FF-3C6C-42A0-BDF9-422BE5FCF57F}" srcOrd="8" destOrd="0" presId="urn:microsoft.com/office/officeart/2005/8/layout/cycle1"/>
    <dgm:cxn modelId="{68C9979D-8CEA-D247-9A21-F3C3F1108D89}" type="presParOf" srcId="{5BF432F7-9B12-4D5A-A3BA-0CC00F3D5402}" destId="{54364F25-0AEA-4C56-B6A4-DECB6A25F27A}" srcOrd="9" destOrd="0" presId="urn:microsoft.com/office/officeart/2005/8/layout/cycle1"/>
    <dgm:cxn modelId="{68662921-F129-0743-BB05-D27EB20F4F17}" type="presParOf" srcId="{5BF432F7-9B12-4D5A-A3BA-0CC00F3D5402}" destId="{ACFA313D-8A1E-4A15-8BFE-B6B19DECC307}" srcOrd="10" destOrd="0" presId="urn:microsoft.com/office/officeart/2005/8/layout/cycle1"/>
    <dgm:cxn modelId="{74C86904-B19C-C44C-AEC8-F7CDDE3C8166}"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F3FE2912-4094-8C43-8BBE-6AC5B544286F}" type="presOf" srcId="{D259D5CF-C852-4F9A-8868-CADBAA9306A4}" destId="{5C3ABC67-8D66-4FDA-8BD4-BF4DC6D34EBD}" srcOrd="0" destOrd="0" presId="urn:microsoft.com/office/officeart/2005/8/layout/cycle1"/>
    <dgm:cxn modelId="{1A739D14-3E9B-4E2C-9E3A-35E07C718B83}" srcId="{18324676-B8E6-49FA-9DF8-D69D51E680F9}" destId="{0C2001BB-C1AE-484D-B7F0-6CE480F424B3}" srcOrd="2" destOrd="0" parTransId="{FE2373C3-DD31-43EE-8B00-ECA93E50D618}" sibTransId="{8B83338D-4B90-4AC3-8813-5CDE3640B0A4}"/>
    <dgm:cxn modelId="{A94C4F18-79B7-3149-8667-D1F633AB0807}" type="presOf" srcId="{3CC16AD4-A0E2-4817-BB60-350D7855637D}" destId="{B267A9ED-39E3-405B-A624-9E3152774077}" srcOrd="0" destOrd="0" presId="urn:microsoft.com/office/officeart/2005/8/layout/cycle1"/>
    <dgm:cxn modelId="{CCCEC034-1809-1F47-9C79-226016FF3F14}" type="presOf" srcId="{FA53874F-B6B0-4F7A-97CB-746C194F52AD}" destId="{06F761CD-D6C7-4BDE-AFE9-7E0D51CB34EB}"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22237C86-11AE-2D44-874D-B64BAB98A4E6}" type="presOf" srcId="{ABC714B4-17E8-45D3-A40F-923CE5C0FAA4}" destId="{195B8389-358D-4844-BD42-ABA648858E2B}" srcOrd="0" destOrd="0" presId="urn:microsoft.com/office/officeart/2005/8/layout/cycle1"/>
    <dgm:cxn modelId="{52CC9F8A-1F7C-1246-AD5C-6ACD0FAF6730}" type="presOf" srcId="{18324676-B8E6-49FA-9DF8-D69D51E680F9}" destId="{5BF432F7-9B12-4D5A-A3BA-0CC00F3D5402}"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D60B88A6-98B3-EB48-9DC9-D56E8F74045B}" type="presOf" srcId="{8B83338D-4B90-4AC3-8813-5CDE3640B0A4}" destId="{282A79FF-3C6C-42A0-BDF9-422BE5FCF57F}" srcOrd="0" destOrd="0" presId="urn:microsoft.com/office/officeart/2005/8/layout/cycle1"/>
    <dgm:cxn modelId="{9C5E5EB9-2866-794B-9B4F-771FB5485A14}" type="presOf" srcId="{0C2001BB-C1AE-484D-B7F0-6CE480F424B3}" destId="{AB0991B2-67DA-4353-966F-2B219BE8DD73}" srcOrd="0" destOrd="0" presId="urn:microsoft.com/office/officeart/2005/8/layout/cycle1"/>
    <dgm:cxn modelId="{E31E87C2-2ED8-B84E-8754-3DF31197C5BA}" type="presOf" srcId="{2B699505-F8E6-4834-9627-C0F59051274C}" destId="{ACFA313D-8A1E-4A15-8BFE-B6B19DECC307}"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AECB30F0-C434-C24B-8E68-1F7E7D36909A}" type="presOf" srcId="{5D1073EE-1897-4858-8972-FE7D52A7206D}" destId="{D60BCB0D-8C20-4283-B7B1-84BAFEAB8D20}" srcOrd="0" destOrd="0" presId="urn:microsoft.com/office/officeart/2005/8/layout/cycle1"/>
    <dgm:cxn modelId="{977D967C-B232-2A48-8653-3E57B58B0F0E}" type="presParOf" srcId="{5BF432F7-9B12-4D5A-A3BA-0CC00F3D5402}" destId="{2CF523F6-3ABD-4114-8C86-C3E7F8EFA3FB}" srcOrd="0" destOrd="0" presId="urn:microsoft.com/office/officeart/2005/8/layout/cycle1"/>
    <dgm:cxn modelId="{D5FC4D44-6781-C04A-9094-F809741CEE6D}" type="presParOf" srcId="{5BF432F7-9B12-4D5A-A3BA-0CC00F3D5402}" destId="{195B8389-358D-4844-BD42-ABA648858E2B}" srcOrd="1" destOrd="0" presId="urn:microsoft.com/office/officeart/2005/8/layout/cycle1"/>
    <dgm:cxn modelId="{93B5BBF5-17BC-E743-8BE6-EB8A3D647C64}" type="presParOf" srcId="{5BF432F7-9B12-4D5A-A3BA-0CC00F3D5402}" destId="{06F761CD-D6C7-4BDE-AFE9-7E0D51CB34EB}" srcOrd="2" destOrd="0" presId="urn:microsoft.com/office/officeart/2005/8/layout/cycle1"/>
    <dgm:cxn modelId="{46581FDB-D812-514C-B206-7E7DF7BC9245}" type="presParOf" srcId="{5BF432F7-9B12-4D5A-A3BA-0CC00F3D5402}" destId="{D6A1A4C0-5F4A-471A-AF8E-CEAE1798D1BC}" srcOrd="3" destOrd="0" presId="urn:microsoft.com/office/officeart/2005/8/layout/cycle1"/>
    <dgm:cxn modelId="{605939DD-2A00-4544-8DC3-0A22EE5C2808}" type="presParOf" srcId="{5BF432F7-9B12-4D5A-A3BA-0CC00F3D5402}" destId="{B267A9ED-39E3-405B-A624-9E3152774077}" srcOrd="4" destOrd="0" presId="urn:microsoft.com/office/officeart/2005/8/layout/cycle1"/>
    <dgm:cxn modelId="{7DA08712-BB7C-1C4D-9D70-7EB35A7FA4BE}" type="presParOf" srcId="{5BF432F7-9B12-4D5A-A3BA-0CC00F3D5402}" destId="{D60BCB0D-8C20-4283-B7B1-84BAFEAB8D20}" srcOrd="5" destOrd="0" presId="urn:microsoft.com/office/officeart/2005/8/layout/cycle1"/>
    <dgm:cxn modelId="{BAA1EC4C-0C02-864D-99CA-FCA890BEF5E1}" type="presParOf" srcId="{5BF432F7-9B12-4D5A-A3BA-0CC00F3D5402}" destId="{C24DAAAF-4A85-4A78-B412-BB74862AE7A4}" srcOrd="6" destOrd="0" presId="urn:microsoft.com/office/officeart/2005/8/layout/cycle1"/>
    <dgm:cxn modelId="{70ABBDB9-7B2D-0341-A25A-983FEE21ADE0}" type="presParOf" srcId="{5BF432F7-9B12-4D5A-A3BA-0CC00F3D5402}" destId="{AB0991B2-67DA-4353-966F-2B219BE8DD73}" srcOrd="7" destOrd="0" presId="urn:microsoft.com/office/officeart/2005/8/layout/cycle1"/>
    <dgm:cxn modelId="{58AB2325-5C1F-6042-9B8D-700CB9C2EBCD}" type="presParOf" srcId="{5BF432F7-9B12-4D5A-A3BA-0CC00F3D5402}" destId="{282A79FF-3C6C-42A0-BDF9-422BE5FCF57F}" srcOrd="8" destOrd="0" presId="urn:microsoft.com/office/officeart/2005/8/layout/cycle1"/>
    <dgm:cxn modelId="{ED2F1B50-F5E1-3742-AA6E-868524F35FC2}" type="presParOf" srcId="{5BF432F7-9B12-4D5A-A3BA-0CC00F3D5402}" destId="{54364F25-0AEA-4C56-B6A4-DECB6A25F27A}" srcOrd="9" destOrd="0" presId="urn:microsoft.com/office/officeart/2005/8/layout/cycle1"/>
    <dgm:cxn modelId="{2B97986A-B112-C945-9BDE-FEE8E26A30F4}" type="presParOf" srcId="{5BF432F7-9B12-4D5A-A3BA-0CC00F3D5402}" destId="{ACFA313D-8A1E-4A15-8BFE-B6B19DECC307}" srcOrd="10" destOrd="0" presId="urn:microsoft.com/office/officeart/2005/8/layout/cycle1"/>
    <dgm:cxn modelId="{865A2917-60F1-D548-9E7C-82FE06FE3C84}"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dgm:spPr/>
      <dgm:t>
        <a:bodyPr/>
        <a:lstStyle/>
        <a:p>
          <a:r>
            <a:rPr lang="en-US" b="1" dirty="0"/>
            <a:t>Agent</a:t>
          </a:r>
        </a:p>
      </dgm:t>
    </dgm:pt>
    <dgm:pt modelId="{C6A27D07-249B-4668-9BE8-2DC56760CA58}" type="parTrans" cxnId="{45D04C97-B5CB-4E12-91FC-7CD880C7A934}">
      <dgm:prSet/>
      <dgm:spPr/>
      <dgm:t>
        <a:bodyPr/>
        <a:lstStyle/>
        <a:p>
          <a:endParaRPr lang="en-US"/>
        </a:p>
      </dgm:t>
    </dgm:pt>
    <dgm:pt modelId="{FA53874F-B6B0-4F7A-97CB-746C194F52AD}" type="sibTrans" cxnId="{45D04C97-B5CB-4E12-91FC-7CD880C7A934}">
      <dgm:prSet/>
      <dgm:spPr/>
      <dgm:t>
        <a:bodyPr/>
        <a:lstStyle/>
        <a:p>
          <a:endParaRPr lang="en-US"/>
        </a:p>
      </dgm:t>
    </dgm:pt>
    <dgm:pt modelId="{3CC16AD4-A0E2-4817-BB60-350D7855637D}">
      <dgm:prSet phldrT="[Text]"/>
      <dgm:spPr/>
      <dgm:t>
        <a:bodyPr/>
        <a:lstStyle/>
        <a:p>
          <a:r>
            <a:rPr lang="en-US" b="1" dirty="0"/>
            <a:t>Transmission </a:t>
          </a:r>
        </a:p>
      </dgm:t>
    </dgm:pt>
    <dgm:pt modelId="{64BD77BA-21D9-4688-886F-4013D61809C4}" type="parTrans" cxnId="{FC31BDC5-1680-4476-BEDD-1B396105A7BE}">
      <dgm:prSet/>
      <dgm:spPr/>
      <dgm:t>
        <a:bodyPr/>
        <a:lstStyle/>
        <a:p>
          <a:endParaRPr lang="en-US"/>
        </a:p>
      </dgm:t>
    </dgm:pt>
    <dgm:pt modelId="{5D1073EE-1897-4858-8972-FE7D52A7206D}" type="sibTrans" cxnId="{FC31BDC5-1680-4476-BEDD-1B396105A7BE}">
      <dgm:prSet/>
      <dgm:spPr/>
      <dgm:t>
        <a:bodyPr/>
        <a:lstStyle/>
        <a:p>
          <a:endParaRPr lang="en-US"/>
        </a:p>
      </dgm:t>
    </dgm:pt>
    <dgm:pt modelId="{0C2001BB-C1AE-484D-B7F0-6CE480F424B3}">
      <dgm:prSet phldrT="[Text]"/>
      <dgm:spPr/>
      <dgm:t>
        <a:bodyPr/>
        <a:lstStyle/>
        <a:p>
          <a:r>
            <a:rPr lang="en-US" b="1" dirty="0"/>
            <a:t>Susceptible Host</a:t>
          </a:r>
        </a:p>
      </dgm:t>
    </dgm:pt>
    <dgm:pt modelId="{FE2373C3-DD31-43EE-8B00-ECA93E50D618}" type="parTrans" cxnId="{1A739D14-3E9B-4E2C-9E3A-35E07C718B83}">
      <dgm:prSet/>
      <dgm:spPr/>
      <dgm:t>
        <a:bodyPr/>
        <a:lstStyle/>
        <a:p>
          <a:endParaRPr lang="en-US"/>
        </a:p>
      </dgm:t>
    </dgm:pt>
    <dgm:pt modelId="{8B83338D-4B90-4AC3-8813-5CDE3640B0A4}" type="sibTrans" cxnId="{1A739D14-3E9B-4E2C-9E3A-35E07C718B83}">
      <dgm:prSet/>
      <dgm:spPr/>
      <dgm:t>
        <a:bodyPr/>
        <a:lstStyle/>
        <a:p>
          <a:endParaRPr lang="en-US"/>
        </a:p>
      </dgm:t>
    </dgm:pt>
    <dgm:pt modelId="{2B699505-F8E6-4834-9627-C0F59051274C}">
      <dgm:prSet phldrT="[Text]"/>
      <dgm:spPr/>
      <dgm:t>
        <a:bodyPr/>
        <a:lstStyle/>
        <a:p>
          <a:r>
            <a:rPr lang="en-US" b="1" dirty="0"/>
            <a:t>Reservoir</a:t>
          </a:r>
        </a:p>
      </dgm:t>
    </dgm:pt>
    <dgm:pt modelId="{2D203ACD-D775-41CF-B7F5-ACF63A24BE7B}" type="parTrans" cxnId="{CF358177-6B96-48A1-AEC6-155D1918FC8F}">
      <dgm:prSet/>
      <dgm:spPr/>
      <dgm:t>
        <a:bodyPr/>
        <a:lstStyle/>
        <a:p>
          <a:endParaRPr lang="en-US"/>
        </a:p>
      </dgm:t>
    </dgm:pt>
    <dgm:pt modelId="{D259D5CF-C852-4F9A-8868-CADBAA9306A4}" type="sibTrans" cxnId="{CF358177-6B96-48A1-AEC6-155D1918FC8F}">
      <dgm:prSet/>
      <dgm:spPr/>
      <dgm:t>
        <a:bodyPr/>
        <a:lstStyle/>
        <a:p>
          <a:endParaRPr lang="en-US"/>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757B3C0B-94B3-384C-BED6-CF117EF8CF86}" type="presOf" srcId="{3CC16AD4-A0E2-4817-BB60-350D7855637D}" destId="{B267A9ED-39E3-405B-A624-9E3152774077}" srcOrd="0" destOrd="0" presId="urn:microsoft.com/office/officeart/2005/8/layout/cycle1"/>
    <dgm:cxn modelId="{1A739D14-3E9B-4E2C-9E3A-35E07C718B83}" srcId="{18324676-B8E6-49FA-9DF8-D69D51E680F9}" destId="{0C2001BB-C1AE-484D-B7F0-6CE480F424B3}" srcOrd="2" destOrd="0" parTransId="{FE2373C3-DD31-43EE-8B00-ECA93E50D618}" sibTransId="{8B83338D-4B90-4AC3-8813-5CDE3640B0A4}"/>
    <dgm:cxn modelId="{1EB01D24-D5A6-0D47-914E-3687253EDC2C}" type="presOf" srcId="{2B699505-F8E6-4834-9627-C0F59051274C}" destId="{ACFA313D-8A1E-4A15-8BFE-B6B19DECC307}" srcOrd="0" destOrd="0" presId="urn:microsoft.com/office/officeart/2005/8/layout/cycle1"/>
    <dgm:cxn modelId="{27100577-BD5A-EF47-9EAF-DA818EFCAE98}" type="presOf" srcId="{0C2001BB-C1AE-484D-B7F0-6CE480F424B3}" destId="{AB0991B2-67DA-4353-966F-2B219BE8DD73}"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09ADA47C-094E-244A-9EDD-1522BE38A4B8}" type="presOf" srcId="{8B83338D-4B90-4AC3-8813-5CDE3640B0A4}" destId="{282A79FF-3C6C-42A0-BDF9-422BE5FCF57F}"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FC31BDC5-1680-4476-BEDD-1B396105A7BE}" srcId="{18324676-B8E6-49FA-9DF8-D69D51E680F9}" destId="{3CC16AD4-A0E2-4817-BB60-350D7855637D}" srcOrd="1" destOrd="0" parTransId="{64BD77BA-21D9-4688-886F-4013D61809C4}" sibTransId="{5D1073EE-1897-4858-8972-FE7D52A7206D}"/>
    <dgm:cxn modelId="{AE4545C9-338E-224B-8082-50E237FD2A29}" type="presOf" srcId="{5D1073EE-1897-4858-8972-FE7D52A7206D}" destId="{D60BCB0D-8C20-4283-B7B1-84BAFEAB8D20}" srcOrd="0" destOrd="0" presId="urn:microsoft.com/office/officeart/2005/8/layout/cycle1"/>
    <dgm:cxn modelId="{261DC3D0-C9B6-2B47-8320-D06E47800678}" type="presOf" srcId="{D259D5CF-C852-4F9A-8868-CADBAA9306A4}" destId="{5C3ABC67-8D66-4FDA-8BD4-BF4DC6D34EBD}" srcOrd="0" destOrd="0" presId="urn:microsoft.com/office/officeart/2005/8/layout/cycle1"/>
    <dgm:cxn modelId="{528110D5-0CE7-5F4E-A71B-759F56928DDD}" type="presOf" srcId="{18324676-B8E6-49FA-9DF8-D69D51E680F9}" destId="{5BF432F7-9B12-4D5A-A3BA-0CC00F3D5402}" srcOrd="0" destOrd="0" presId="urn:microsoft.com/office/officeart/2005/8/layout/cycle1"/>
    <dgm:cxn modelId="{647620D7-EEBD-3543-85CF-2B1FADB55E66}" type="presOf" srcId="{ABC714B4-17E8-45D3-A40F-923CE5C0FAA4}" destId="{195B8389-358D-4844-BD42-ABA648858E2B}" srcOrd="0" destOrd="0" presId="urn:microsoft.com/office/officeart/2005/8/layout/cycle1"/>
    <dgm:cxn modelId="{AC0B7FE0-D87A-EE41-9652-464C15B78194}" type="presOf" srcId="{FA53874F-B6B0-4F7A-97CB-746C194F52AD}" destId="{06F761CD-D6C7-4BDE-AFE9-7E0D51CB34EB}" srcOrd="0" destOrd="0" presId="urn:microsoft.com/office/officeart/2005/8/layout/cycle1"/>
    <dgm:cxn modelId="{D59F0DF7-FE7B-C747-9618-0475303E4D47}" type="presParOf" srcId="{5BF432F7-9B12-4D5A-A3BA-0CC00F3D5402}" destId="{2CF523F6-3ABD-4114-8C86-C3E7F8EFA3FB}" srcOrd="0" destOrd="0" presId="urn:microsoft.com/office/officeart/2005/8/layout/cycle1"/>
    <dgm:cxn modelId="{D7D6F192-A59D-564B-80F6-1793A2C352CC}" type="presParOf" srcId="{5BF432F7-9B12-4D5A-A3BA-0CC00F3D5402}" destId="{195B8389-358D-4844-BD42-ABA648858E2B}" srcOrd="1" destOrd="0" presId="urn:microsoft.com/office/officeart/2005/8/layout/cycle1"/>
    <dgm:cxn modelId="{91149725-3D82-DF43-864A-9FD81A4431D3}" type="presParOf" srcId="{5BF432F7-9B12-4D5A-A3BA-0CC00F3D5402}" destId="{06F761CD-D6C7-4BDE-AFE9-7E0D51CB34EB}" srcOrd="2" destOrd="0" presId="urn:microsoft.com/office/officeart/2005/8/layout/cycle1"/>
    <dgm:cxn modelId="{EDB2A3EF-7B5F-DB41-83E8-6390CB012527}" type="presParOf" srcId="{5BF432F7-9B12-4D5A-A3BA-0CC00F3D5402}" destId="{D6A1A4C0-5F4A-471A-AF8E-CEAE1798D1BC}" srcOrd="3" destOrd="0" presId="urn:microsoft.com/office/officeart/2005/8/layout/cycle1"/>
    <dgm:cxn modelId="{C7AEDCC8-CDC9-1349-B50E-7646C2AC1722}" type="presParOf" srcId="{5BF432F7-9B12-4D5A-A3BA-0CC00F3D5402}" destId="{B267A9ED-39E3-405B-A624-9E3152774077}" srcOrd="4" destOrd="0" presId="urn:microsoft.com/office/officeart/2005/8/layout/cycle1"/>
    <dgm:cxn modelId="{5919667E-61F1-744E-BD90-750032058AE6}" type="presParOf" srcId="{5BF432F7-9B12-4D5A-A3BA-0CC00F3D5402}" destId="{D60BCB0D-8C20-4283-B7B1-84BAFEAB8D20}" srcOrd="5" destOrd="0" presId="urn:microsoft.com/office/officeart/2005/8/layout/cycle1"/>
    <dgm:cxn modelId="{DB001C38-2539-5042-B797-68D2A21310AE}" type="presParOf" srcId="{5BF432F7-9B12-4D5A-A3BA-0CC00F3D5402}" destId="{C24DAAAF-4A85-4A78-B412-BB74862AE7A4}" srcOrd="6" destOrd="0" presId="urn:microsoft.com/office/officeart/2005/8/layout/cycle1"/>
    <dgm:cxn modelId="{0730D537-3BBE-2241-8FA9-A484A83D4B73}" type="presParOf" srcId="{5BF432F7-9B12-4D5A-A3BA-0CC00F3D5402}" destId="{AB0991B2-67DA-4353-966F-2B219BE8DD73}" srcOrd="7" destOrd="0" presId="urn:microsoft.com/office/officeart/2005/8/layout/cycle1"/>
    <dgm:cxn modelId="{E204A51D-1CE7-5644-850C-04D5E3600BBC}" type="presParOf" srcId="{5BF432F7-9B12-4D5A-A3BA-0CC00F3D5402}" destId="{282A79FF-3C6C-42A0-BDF9-422BE5FCF57F}" srcOrd="8" destOrd="0" presId="urn:microsoft.com/office/officeart/2005/8/layout/cycle1"/>
    <dgm:cxn modelId="{EA717FE5-083C-7A47-907E-A2D514F28C7E}" type="presParOf" srcId="{5BF432F7-9B12-4D5A-A3BA-0CC00F3D5402}" destId="{54364F25-0AEA-4C56-B6A4-DECB6A25F27A}" srcOrd="9" destOrd="0" presId="urn:microsoft.com/office/officeart/2005/8/layout/cycle1"/>
    <dgm:cxn modelId="{DBC745D8-9930-5F40-914D-2F994096AB0C}" type="presParOf" srcId="{5BF432F7-9B12-4D5A-A3BA-0CC00F3D5402}" destId="{ACFA313D-8A1E-4A15-8BFE-B6B19DECC307}" srcOrd="10" destOrd="0" presId="urn:microsoft.com/office/officeart/2005/8/layout/cycle1"/>
    <dgm:cxn modelId="{FEF3017D-7ED5-ED40-BFFB-1A0104A3F000}"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0F05375-2F20-47D9-90E4-916F28DB7A42}" type="doc">
      <dgm:prSet loTypeId="urn:microsoft.com/office/officeart/2005/8/layout/cycle5" loCatId="cycle" qsTypeId="urn:microsoft.com/office/officeart/2005/8/quickstyle/3d5" qsCatId="3D" csTypeId="urn:microsoft.com/office/officeart/2005/8/colors/accent1_2" csCatId="accent1" phldr="1"/>
      <dgm:spPr/>
      <dgm:t>
        <a:bodyPr/>
        <a:lstStyle/>
        <a:p>
          <a:endParaRPr lang="en-US"/>
        </a:p>
      </dgm:t>
    </dgm:pt>
    <dgm:pt modelId="{736279F9-7095-4802-96DF-E3C40E7C6DCE}">
      <dgm:prSet phldrT="[Text]" custT="1"/>
      <dgm:spPr/>
      <dgm:t>
        <a:bodyPr/>
        <a:lstStyle/>
        <a:p>
          <a:r>
            <a:rPr lang="en-US" sz="1200" b="1" u="sng" dirty="0"/>
            <a:t>Infectious Agent</a:t>
          </a:r>
        </a:p>
        <a:p>
          <a:r>
            <a:rPr lang="en-US" sz="1200" b="1" dirty="0"/>
            <a:t>Bacteria</a:t>
          </a:r>
        </a:p>
        <a:p>
          <a:r>
            <a:rPr lang="en-US" sz="1200" b="1" dirty="0"/>
            <a:t>Virus </a:t>
          </a:r>
        </a:p>
        <a:p>
          <a:r>
            <a:rPr lang="en-US" sz="1200" b="1" dirty="0"/>
            <a:t>Fungi</a:t>
          </a:r>
        </a:p>
      </dgm:t>
    </dgm:pt>
    <dgm:pt modelId="{5FC069DE-83D4-4ED5-BA1D-5166539277CC}" type="parTrans" cxnId="{764FE5B0-D160-438B-B2D2-28CE5A90BE28}">
      <dgm:prSet/>
      <dgm:spPr/>
      <dgm:t>
        <a:bodyPr/>
        <a:lstStyle/>
        <a:p>
          <a:endParaRPr lang="en-US" sz="1200"/>
        </a:p>
      </dgm:t>
    </dgm:pt>
    <dgm:pt modelId="{928705DE-1ED6-432D-A2B4-29948FF0FDF6}" type="sibTrans" cxnId="{764FE5B0-D160-438B-B2D2-28CE5A90BE28}">
      <dgm:prSet/>
      <dgm:spPr/>
      <dgm:t>
        <a:bodyPr/>
        <a:lstStyle/>
        <a:p>
          <a:endParaRPr lang="en-US" sz="1200"/>
        </a:p>
      </dgm:t>
    </dgm:pt>
    <dgm:pt modelId="{E0AABC88-B089-4A24-BD7F-C4098315366B}">
      <dgm:prSet phldrT="[Text]" custT="1"/>
      <dgm:spPr/>
      <dgm:t>
        <a:bodyPr/>
        <a:lstStyle/>
        <a:p>
          <a:r>
            <a:rPr lang="en-US" sz="1200" b="1" u="sng" dirty="0"/>
            <a:t>Reservoir</a:t>
          </a:r>
        </a:p>
        <a:p>
          <a:r>
            <a:rPr lang="en-US" sz="1200" b="1" dirty="0"/>
            <a:t>People</a:t>
          </a:r>
        </a:p>
        <a:p>
          <a:r>
            <a:rPr lang="en-US" sz="1200" b="1" dirty="0"/>
            <a:t>Environment</a:t>
          </a:r>
        </a:p>
        <a:p>
          <a:r>
            <a:rPr lang="en-US" sz="1200" b="1" dirty="0"/>
            <a:t>Equipment &amp; Water</a:t>
          </a:r>
        </a:p>
      </dgm:t>
    </dgm:pt>
    <dgm:pt modelId="{64A9890F-76F9-4240-BA16-3949D6FCAF42}" type="parTrans" cxnId="{3E3E68A9-C994-4085-B0B7-1765409A0869}">
      <dgm:prSet/>
      <dgm:spPr/>
      <dgm:t>
        <a:bodyPr/>
        <a:lstStyle/>
        <a:p>
          <a:endParaRPr lang="en-US" sz="1200"/>
        </a:p>
      </dgm:t>
    </dgm:pt>
    <dgm:pt modelId="{1786FCD3-13D7-4925-8C00-29FC9FE1B927}" type="sibTrans" cxnId="{3E3E68A9-C994-4085-B0B7-1765409A0869}">
      <dgm:prSet/>
      <dgm:spPr/>
      <dgm:t>
        <a:bodyPr/>
        <a:lstStyle/>
        <a:p>
          <a:endParaRPr lang="en-US" sz="1200"/>
        </a:p>
      </dgm:t>
    </dgm:pt>
    <dgm:pt modelId="{43E086FA-C14C-460C-A4FB-664B52A91A5F}">
      <dgm:prSet phldrT="[Text]" custT="1"/>
      <dgm:spPr/>
      <dgm:t>
        <a:bodyPr/>
        <a:lstStyle/>
        <a:p>
          <a:r>
            <a:rPr lang="en-US" sz="1200" b="1" u="sng" dirty="0"/>
            <a:t>Portal of Exit</a:t>
          </a:r>
        </a:p>
        <a:p>
          <a:r>
            <a:rPr lang="en-US" sz="1200" b="1" dirty="0"/>
            <a:t>Excretion, secretions, skin, and droplets</a:t>
          </a:r>
        </a:p>
      </dgm:t>
    </dgm:pt>
    <dgm:pt modelId="{B39EAA74-64BF-4A50-B2E5-96B250E91F58}" type="parTrans" cxnId="{39FA7A70-5B82-4DEC-A1C3-AE57D2989DFD}">
      <dgm:prSet/>
      <dgm:spPr/>
      <dgm:t>
        <a:bodyPr/>
        <a:lstStyle/>
        <a:p>
          <a:endParaRPr lang="en-US" sz="1200"/>
        </a:p>
      </dgm:t>
    </dgm:pt>
    <dgm:pt modelId="{BD225028-4B3E-46FF-93DC-3CBE500B376D}" type="sibTrans" cxnId="{39FA7A70-5B82-4DEC-A1C3-AE57D2989DFD}">
      <dgm:prSet/>
      <dgm:spPr/>
      <dgm:t>
        <a:bodyPr/>
        <a:lstStyle/>
        <a:p>
          <a:endParaRPr lang="en-US" sz="1200"/>
        </a:p>
      </dgm:t>
    </dgm:pt>
    <dgm:pt modelId="{0BD2A4EF-05D6-42FC-A7BE-EF18975936CF}">
      <dgm:prSet phldrT="[Text]" custT="1"/>
      <dgm:spPr/>
      <dgm:t>
        <a:bodyPr/>
        <a:lstStyle/>
        <a:p>
          <a:r>
            <a:rPr lang="en-US" sz="1200" b="1" u="sng" dirty="0"/>
            <a:t>Transmission</a:t>
          </a:r>
        </a:p>
        <a:p>
          <a:r>
            <a:rPr lang="en-US" sz="1200" b="1" dirty="0"/>
            <a:t>Direct  &amp; Indirect Contact</a:t>
          </a:r>
        </a:p>
        <a:p>
          <a:r>
            <a:rPr lang="en-US" sz="1200" b="1" dirty="0"/>
            <a:t>Inhalation</a:t>
          </a:r>
        </a:p>
        <a:p>
          <a:r>
            <a:rPr lang="en-US" sz="1200" b="1" dirty="0"/>
            <a:t>Airborne</a:t>
          </a:r>
        </a:p>
      </dgm:t>
    </dgm:pt>
    <dgm:pt modelId="{7E7F4C7E-6D23-4EC3-8D1D-CB80E96EEDB7}" type="parTrans" cxnId="{5FBE5C76-5D78-45DA-AEAF-6FBCD0D4DB9C}">
      <dgm:prSet/>
      <dgm:spPr/>
      <dgm:t>
        <a:bodyPr/>
        <a:lstStyle/>
        <a:p>
          <a:endParaRPr lang="en-US" sz="1200"/>
        </a:p>
      </dgm:t>
    </dgm:pt>
    <dgm:pt modelId="{3CC2A8E9-AABF-45A8-BBB8-B353AA800FE9}" type="sibTrans" cxnId="{5FBE5C76-5D78-45DA-AEAF-6FBCD0D4DB9C}">
      <dgm:prSet/>
      <dgm:spPr/>
      <dgm:t>
        <a:bodyPr/>
        <a:lstStyle/>
        <a:p>
          <a:endParaRPr lang="en-US" sz="1200"/>
        </a:p>
      </dgm:t>
    </dgm:pt>
    <dgm:pt modelId="{0530BABC-8EDE-47B5-9C4C-B8783DD7024E}">
      <dgm:prSet phldrT="[Text]" custT="1"/>
      <dgm:spPr/>
      <dgm:t>
        <a:bodyPr/>
        <a:lstStyle/>
        <a:p>
          <a:r>
            <a:rPr lang="en-US" sz="1200" b="1" u="sng" dirty="0"/>
            <a:t>Portal of Entry</a:t>
          </a:r>
        </a:p>
        <a:p>
          <a:r>
            <a:rPr lang="en-US" sz="1200" b="1" dirty="0"/>
            <a:t>Mucous Membranes</a:t>
          </a:r>
        </a:p>
        <a:p>
          <a:r>
            <a:rPr lang="en-US" sz="1200" b="1" dirty="0"/>
            <a:t>Respiratory &amp; GI Tract</a:t>
          </a:r>
        </a:p>
        <a:p>
          <a:r>
            <a:rPr lang="en-US" sz="1200" b="1" dirty="0"/>
            <a:t>Broken Skin</a:t>
          </a:r>
        </a:p>
      </dgm:t>
    </dgm:pt>
    <dgm:pt modelId="{4C566DF0-1794-4693-A813-E49C778E0EDC}" type="parTrans" cxnId="{BFC75441-EFAB-4546-848D-DBF5167B3BA0}">
      <dgm:prSet/>
      <dgm:spPr/>
      <dgm:t>
        <a:bodyPr/>
        <a:lstStyle/>
        <a:p>
          <a:endParaRPr lang="en-US" sz="1200"/>
        </a:p>
      </dgm:t>
    </dgm:pt>
    <dgm:pt modelId="{3A1BD5B8-C001-4438-A15C-53040E9BFF1C}" type="sibTrans" cxnId="{BFC75441-EFAB-4546-848D-DBF5167B3BA0}">
      <dgm:prSet/>
      <dgm:spPr/>
      <dgm:t>
        <a:bodyPr/>
        <a:lstStyle/>
        <a:p>
          <a:endParaRPr lang="en-US" sz="1200"/>
        </a:p>
      </dgm:t>
    </dgm:pt>
    <dgm:pt modelId="{EFAA5A2E-D8DE-437E-8679-6780A72D083F}">
      <dgm:prSet phldrT="[Text]" custT="1"/>
      <dgm:spPr/>
      <dgm:t>
        <a:bodyPr/>
        <a:lstStyle/>
        <a:p>
          <a:r>
            <a:rPr lang="en-US" sz="1200" b="1" u="sng" dirty="0">
              <a:solidFill>
                <a:schemeClr val="bg1"/>
              </a:solidFill>
            </a:rPr>
            <a:t>Susceptible Host</a:t>
          </a:r>
        </a:p>
        <a:p>
          <a:r>
            <a:rPr lang="en-US" sz="1200" b="1" dirty="0">
              <a:solidFill>
                <a:schemeClr val="bg1"/>
              </a:solidFill>
            </a:rPr>
            <a:t>Patient </a:t>
          </a:r>
        </a:p>
        <a:p>
          <a:r>
            <a:rPr lang="en-US" sz="1200" b="1" dirty="0">
              <a:solidFill>
                <a:schemeClr val="bg1"/>
              </a:solidFill>
            </a:rPr>
            <a:t>Staff</a:t>
          </a:r>
        </a:p>
        <a:p>
          <a:r>
            <a:rPr lang="en-US" sz="1200" b="1" dirty="0">
              <a:solidFill>
                <a:schemeClr val="bg1"/>
              </a:solidFill>
            </a:rPr>
            <a:t>Visitor</a:t>
          </a:r>
        </a:p>
      </dgm:t>
    </dgm:pt>
    <dgm:pt modelId="{0554079B-5E3D-4B26-854C-284A7224A48A}" type="parTrans" cxnId="{B2ED3F1A-B974-429E-9E74-087FDFDF7F85}">
      <dgm:prSet/>
      <dgm:spPr/>
      <dgm:t>
        <a:bodyPr/>
        <a:lstStyle/>
        <a:p>
          <a:endParaRPr lang="en-US" sz="1200"/>
        </a:p>
      </dgm:t>
    </dgm:pt>
    <dgm:pt modelId="{088FA049-8210-4B06-99CF-262619904DEB}" type="sibTrans" cxnId="{B2ED3F1A-B974-429E-9E74-087FDFDF7F85}">
      <dgm:prSet/>
      <dgm:spPr/>
      <dgm:t>
        <a:bodyPr/>
        <a:lstStyle/>
        <a:p>
          <a:endParaRPr lang="en-US" sz="1200"/>
        </a:p>
      </dgm:t>
    </dgm:pt>
    <dgm:pt modelId="{1B294915-36F3-4594-AEFF-1141B161BC97}" type="pres">
      <dgm:prSet presAssocID="{D0F05375-2F20-47D9-90E4-916F28DB7A42}" presName="cycle" presStyleCnt="0">
        <dgm:presLayoutVars>
          <dgm:dir/>
          <dgm:resizeHandles val="exact"/>
        </dgm:presLayoutVars>
      </dgm:prSet>
      <dgm:spPr/>
    </dgm:pt>
    <dgm:pt modelId="{D9C5FB51-B9CD-42B7-B21C-C693996C4FEA}" type="pres">
      <dgm:prSet presAssocID="{736279F9-7095-4802-96DF-E3C40E7C6DCE}" presName="node" presStyleLbl="node1" presStyleIdx="0" presStyleCnt="6" custScaleX="109573" custScaleY="116280">
        <dgm:presLayoutVars>
          <dgm:bulletEnabled val="1"/>
        </dgm:presLayoutVars>
      </dgm:prSet>
      <dgm:spPr/>
    </dgm:pt>
    <dgm:pt modelId="{625E496A-1708-4E67-893C-BBB242DCFA17}" type="pres">
      <dgm:prSet presAssocID="{736279F9-7095-4802-96DF-E3C40E7C6DCE}" presName="spNode" presStyleCnt="0"/>
      <dgm:spPr/>
    </dgm:pt>
    <dgm:pt modelId="{7A86AE37-93A5-4740-A6AF-8BAF694F4842}" type="pres">
      <dgm:prSet presAssocID="{928705DE-1ED6-432D-A2B4-29948FF0FDF6}" presName="sibTrans" presStyleLbl="sibTrans1D1" presStyleIdx="0" presStyleCnt="6"/>
      <dgm:spPr/>
    </dgm:pt>
    <dgm:pt modelId="{31C7B741-8478-4DE3-9AD5-A41B8934ACC4}" type="pres">
      <dgm:prSet presAssocID="{E0AABC88-B089-4A24-BD7F-C4098315366B}" presName="node" presStyleLbl="node1" presStyleIdx="1" presStyleCnt="6" custScaleX="113670" custScaleY="114692">
        <dgm:presLayoutVars>
          <dgm:bulletEnabled val="1"/>
        </dgm:presLayoutVars>
      </dgm:prSet>
      <dgm:spPr/>
    </dgm:pt>
    <dgm:pt modelId="{B352D2E3-E4A9-4EB1-B1C2-7EFD5A4DE4D2}" type="pres">
      <dgm:prSet presAssocID="{E0AABC88-B089-4A24-BD7F-C4098315366B}" presName="spNode" presStyleCnt="0"/>
      <dgm:spPr/>
    </dgm:pt>
    <dgm:pt modelId="{FE4C0097-63F9-4658-894C-40C63B7B5155}" type="pres">
      <dgm:prSet presAssocID="{1786FCD3-13D7-4925-8C00-29FC9FE1B927}" presName="sibTrans" presStyleLbl="sibTrans1D1" presStyleIdx="1" presStyleCnt="6"/>
      <dgm:spPr/>
    </dgm:pt>
    <dgm:pt modelId="{D1274F56-51F5-4E3B-B637-CE1994CABF76}" type="pres">
      <dgm:prSet presAssocID="{43E086FA-C14C-460C-A4FB-664B52A91A5F}" presName="node" presStyleLbl="node1" presStyleIdx="2" presStyleCnt="6" custScaleX="106835" custScaleY="120123">
        <dgm:presLayoutVars>
          <dgm:bulletEnabled val="1"/>
        </dgm:presLayoutVars>
      </dgm:prSet>
      <dgm:spPr/>
    </dgm:pt>
    <dgm:pt modelId="{B0F59823-F649-41AC-A34E-8D6FFBEED624}" type="pres">
      <dgm:prSet presAssocID="{43E086FA-C14C-460C-A4FB-664B52A91A5F}" presName="spNode" presStyleCnt="0"/>
      <dgm:spPr/>
    </dgm:pt>
    <dgm:pt modelId="{6BB714E2-0F4C-4521-B6F7-18CB5472FD2B}" type="pres">
      <dgm:prSet presAssocID="{BD225028-4B3E-46FF-93DC-3CBE500B376D}" presName="sibTrans" presStyleLbl="sibTrans1D1" presStyleIdx="2" presStyleCnt="6"/>
      <dgm:spPr/>
    </dgm:pt>
    <dgm:pt modelId="{8D5A83C1-100F-4E3E-9BD2-5DD3C45376D8}" type="pres">
      <dgm:prSet presAssocID="{0BD2A4EF-05D6-42FC-A7BE-EF18975936CF}" presName="node" presStyleLbl="node1" presStyleIdx="3" presStyleCnt="6" custScaleX="115170" custScaleY="113618">
        <dgm:presLayoutVars>
          <dgm:bulletEnabled val="1"/>
        </dgm:presLayoutVars>
      </dgm:prSet>
      <dgm:spPr/>
    </dgm:pt>
    <dgm:pt modelId="{9E4C7C95-C7CD-4DB5-ACF2-1736C4DDC835}" type="pres">
      <dgm:prSet presAssocID="{0BD2A4EF-05D6-42FC-A7BE-EF18975936CF}" presName="spNode" presStyleCnt="0"/>
      <dgm:spPr/>
    </dgm:pt>
    <dgm:pt modelId="{4216C9D3-E5CE-494C-B422-4541F27A4C76}" type="pres">
      <dgm:prSet presAssocID="{3CC2A8E9-AABF-45A8-BBB8-B353AA800FE9}" presName="sibTrans" presStyleLbl="sibTrans1D1" presStyleIdx="3" presStyleCnt="6"/>
      <dgm:spPr/>
    </dgm:pt>
    <dgm:pt modelId="{FF6C5FA6-67C0-4DA1-8C20-469C92C1E7D0}" type="pres">
      <dgm:prSet presAssocID="{0530BABC-8EDE-47B5-9C4C-B8783DD7024E}" presName="node" presStyleLbl="node1" presStyleIdx="4" presStyleCnt="6" custScaleX="111073" custScaleY="113313">
        <dgm:presLayoutVars>
          <dgm:bulletEnabled val="1"/>
        </dgm:presLayoutVars>
      </dgm:prSet>
      <dgm:spPr/>
    </dgm:pt>
    <dgm:pt modelId="{7AB0F312-15AF-4B67-8B73-5A4A4F919D07}" type="pres">
      <dgm:prSet presAssocID="{0530BABC-8EDE-47B5-9C4C-B8783DD7024E}" presName="spNode" presStyleCnt="0"/>
      <dgm:spPr/>
    </dgm:pt>
    <dgm:pt modelId="{0901A6BA-9EAB-4CBE-BA0E-903F837C05F2}" type="pres">
      <dgm:prSet presAssocID="{3A1BD5B8-C001-4438-A15C-53040E9BFF1C}" presName="sibTrans" presStyleLbl="sibTrans1D1" presStyleIdx="4" presStyleCnt="6"/>
      <dgm:spPr/>
    </dgm:pt>
    <dgm:pt modelId="{1DEBC60F-E8F4-46CC-B2C6-29548129A487}" type="pres">
      <dgm:prSet presAssocID="{EFAA5A2E-D8DE-437E-8679-6780A72D083F}" presName="node" presStyleLbl="node1" presStyleIdx="5" presStyleCnt="6" custScaleX="120227" custScaleY="119261">
        <dgm:presLayoutVars>
          <dgm:bulletEnabled val="1"/>
        </dgm:presLayoutVars>
      </dgm:prSet>
      <dgm:spPr/>
    </dgm:pt>
    <dgm:pt modelId="{326E99BC-6DC9-4C72-95B2-A0AA5498FB6D}" type="pres">
      <dgm:prSet presAssocID="{EFAA5A2E-D8DE-437E-8679-6780A72D083F}" presName="spNode" presStyleCnt="0"/>
      <dgm:spPr/>
    </dgm:pt>
    <dgm:pt modelId="{35A9D28B-22D5-4368-8D50-C0F10B7E6F4B}" type="pres">
      <dgm:prSet presAssocID="{088FA049-8210-4B06-99CF-262619904DEB}" presName="sibTrans" presStyleLbl="sibTrans1D1" presStyleIdx="5" presStyleCnt="6"/>
      <dgm:spPr/>
    </dgm:pt>
  </dgm:ptLst>
  <dgm:cxnLst>
    <dgm:cxn modelId="{1177260A-CCF4-49DB-9C24-25F6B01C1023}" type="presOf" srcId="{EFAA5A2E-D8DE-437E-8679-6780A72D083F}" destId="{1DEBC60F-E8F4-46CC-B2C6-29548129A487}" srcOrd="0" destOrd="0" presId="urn:microsoft.com/office/officeart/2005/8/layout/cycle5"/>
    <dgm:cxn modelId="{A9422B16-89C3-4044-8874-CF80139A04F6}" type="presOf" srcId="{928705DE-1ED6-432D-A2B4-29948FF0FDF6}" destId="{7A86AE37-93A5-4740-A6AF-8BAF694F4842}" srcOrd="0" destOrd="0" presId="urn:microsoft.com/office/officeart/2005/8/layout/cycle5"/>
    <dgm:cxn modelId="{B2ED3F1A-B974-429E-9E74-087FDFDF7F85}" srcId="{D0F05375-2F20-47D9-90E4-916F28DB7A42}" destId="{EFAA5A2E-D8DE-437E-8679-6780A72D083F}" srcOrd="5" destOrd="0" parTransId="{0554079B-5E3D-4B26-854C-284A7224A48A}" sibTransId="{088FA049-8210-4B06-99CF-262619904DEB}"/>
    <dgm:cxn modelId="{87D9841D-EB80-413A-9884-5BB6E1A25F42}" type="presOf" srcId="{E0AABC88-B089-4A24-BD7F-C4098315366B}" destId="{31C7B741-8478-4DE3-9AD5-A41B8934ACC4}" srcOrd="0" destOrd="0" presId="urn:microsoft.com/office/officeart/2005/8/layout/cycle5"/>
    <dgm:cxn modelId="{2846D41D-C7D5-4AF6-8EDB-1C78327A7061}" type="presOf" srcId="{736279F9-7095-4802-96DF-E3C40E7C6DCE}" destId="{D9C5FB51-B9CD-42B7-B21C-C693996C4FEA}" srcOrd="0" destOrd="0" presId="urn:microsoft.com/office/officeart/2005/8/layout/cycle5"/>
    <dgm:cxn modelId="{40C8AA26-B91A-4AA7-A72E-B161ADE7D473}" type="presOf" srcId="{0BD2A4EF-05D6-42FC-A7BE-EF18975936CF}" destId="{8D5A83C1-100F-4E3E-9BD2-5DD3C45376D8}" srcOrd="0" destOrd="0" presId="urn:microsoft.com/office/officeart/2005/8/layout/cycle5"/>
    <dgm:cxn modelId="{DE59283C-E733-46A1-B58C-0C183C1F80D8}" type="presOf" srcId="{1786FCD3-13D7-4925-8C00-29FC9FE1B927}" destId="{FE4C0097-63F9-4658-894C-40C63B7B5155}" srcOrd="0" destOrd="0" presId="urn:microsoft.com/office/officeart/2005/8/layout/cycle5"/>
    <dgm:cxn modelId="{BFC75441-EFAB-4546-848D-DBF5167B3BA0}" srcId="{D0F05375-2F20-47D9-90E4-916F28DB7A42}" destId="{0530BABC-8EDE-47B5-9C4C-B8783DD7024E}" srcOrd="4" destOrd="0" parTransId="{4C566DF0-1794-4693-A813-E49C778E0EDC}" sibTransId="{3A1BD5B8-C001-4438-A15C-53040E9BFF1C}"/>
    <dgm:cxn modelId="{8FE9144C-B8E4-4C36-99BE-BEFDC1A9E206}" type="presOf" srcId="{3CC2A8E9-AABF-45A8-BBB8-B353AA800FE9}" destId="{4216C9D3-E5CE-494C-B422-4541F27A4C76}" srcOrd="0" destOrd="0" presId="urn:microsoft.com/office/officeart/2005/8/layout/cycle5"/>
    <dgm:cxn modelId="{22CB0950-4DC6-45F5-934B-FF35C7EA84AC}" type="presOf" srcId="{43E086FA-C14C-460C-A4FB-664B52A91A5F}" destId="{D1274F56-51F5-4E3B-B637-CE1994CABF76}" srcOrd="0" destOrd="0" presId="urn:microsoft.com/office/officeart/2005/8/layout/cycle5"/>
    <dgm:cxn modelId="{39FA7A70-5B82-4DEC-A1C3-AE57D2989DFD}" srcId="{D0F05375-2F20-47D9-90E4-916F28DB7A42}" destId="{43E086FA-C14C-460C-A4FB-664B52A91A5F}" srcOrd="2" destOrd="0" parTransId="{B39EAA74-64BF-4A50-B2E5-96B250E91F58}" sibTransId="{BD225028-4B3E-46FF-93DC-3CBE500B376D}"/>
    <dgm:cxn modelId="{AC6C7A55-6352-4C01-B376-EAF40D51EF6A}" type="presOf" srcId="{3A1BD5B8-C001-4438-A15C-53040E9BFF1C}" destId="{0901A6BA-9EAB-4CBE-BA0E-903F837C05F2}" srcOrd="0" destOrd="0" presId="urn:microsoft.com/office/officeart/2005/8/layout/cycle5"/>
    <dgm:cxn modelId="{5FBE5C76-5D78-45DA-AEAF-6FBCD0D4DB9C}" srcId="{D0F05375-2F20-47D9-90E4-916F28DB7A42}" destId="{0BD2A4EF-05D6-42FC-A7BE-EF18975936CF}" srcOrd="3" destOrd="0" parTransId="{7E7F4C7E-6D23-4EC3-8D1D-CB80E96EEDB7}" sibTransId="{3CC2A8E9-AABF-45A8-BBB8-B353AA800FE9}"/>
    <dgm:cxn modelId="{05D98882-C472-4D23-9865-C5270F9A4EC2}" type="presOf" srcId="{BD225028-4B3E-46FF-93DC-3CBE500B376D}" destId="{6BB714E2-0F4C-4521-B6F7-18CB5472FD2B}" srcOrd="0" destOrd="0" presId="urn:microsoft.com/office/officeart/2005/8/layout/cycle5"/>
    <dgm:cxn modelId="{3E3E68A9-C994-4085-B0B7-1765409A0869}" srcId="{D0F05375-2F20-47D9-90E4-916F28DB7A42}" destId="{E0AABC88-B089-4A24-BD7F-C4098315366B}" srcOrd="1" destOrd="0" parTransId="{64A9890F-76F9-4240-BA16-3949D6FCAF42}" sibTransId="{1786FCD3-13D7-4925-8C00-29FC9FE1B927}"/>
    <dgm:cxn modelId="{764FE5B0-D160-438B-B2D2-28CE5A90BE28}" srcId="{D0F05375-2F20-47D9-90E4-916F28DB7A42}" destId="{736279F9-7095-4802-96DF-E3C40E7C6DCE}" srcOrd="0" destOrd="0" parTransId="{5FC069DE-83D4-4ED5-BA1D-5166539277CC}" sibTransId="{928705DE-1ED6-432D-A2B4-29948FF0FDF6}"/>
    <dgm:cxn modelId="{EDF278B1-9FD0-40D7-B9DB-706428312850}" type="presOf" srcId="{088FA049-8210-4B06-99CF-262619904DEB}" destId="{35A9D28B-22D5-4368-8D50-C0F10B7E6F4B}" srcOrd="0" destOrd="0" presId="urn:microsoft.com/office/officeart/2005/8/layout/cycle5"/>
    <dgm:cxn modelId="{468A34C3-3DE6-441C-A5F2-448F2AB6E926}" type="presOf" srcId="{D0F05375-2F20-47D9-90E4-916F28DB7A42}" destId="{1B294915-36F3-4594-AEFF-1141B161BC97}" srcOrd="0" destOrd="0" presId="urn:microsoft.com/office/officeart/2005/8/layout/cycle5"/>
    <dgm:cxn modelId="{D0B6AAF6-EC84-41D6-B2C7-DF6D9AFC5954}" type="presOf" srcId="{0530BABC-8EDE-47B5-9C4C-B8783DD7024E}" destId="{FF6C5FA6-67C0-4DA1-8C20-469C92C1E7D0}" srcOrd="0" destOrd="0" presId="urn:microsoft.com/office/officeart/2005/8/layout/cycle5"/>
    <dgm:cxn modelId="{A2C8CCD1-1F52-448E-9431-34CF2255C5DA}" type="presParOf" srcId="{1B294915-36F3-4594-AEFF-1141B161BC97}" destId="{D9C5FB51-B9CD-42B7-B21C-C693996C4FEA}" srcOrd="0" destOrd="0" presId="urn:microsoft.com/office/officeart/2005/8/layout/cycle5"/>
    <dgm:cxn modelId="{9EA08E62-B25D-466D-BBB6-850E0F8479A3}" type="presParOf" srcId="{1B294915-36F3-4594-AEFF-1141B161BC97}" destId="{625E496A-1708-4E67-893C-BBB242DCFA17}" srcOrd="1" destOrd="0" presId="urn:microsoft.com/office/officeart/2005/8/layout/cycle5"/>
    <dgm:cxn modelId="{73B0E7A1-AB74-4E0C-8153-546CE20869C4}" type="presParOf" srcId="{1B294915-36F3-4594-AEFF-1141B161BC97}" destId="{7A86AE37-93A5-4740-A6AF-8BAF694F4842}" srcOrd="2" destOrd="0" presId="urn:microsoft.com/office/officeart/2005/8/layout/cycle5"/>
    <dgm:cxn modelId="{20CB10BF-0C4B-4A58-878F-95C4FDABC9F3}" type="presParOf" srcId="{1B294915-36F3-4594-AEFF-1141B161BC97}" destId="{31C7B741-8478-4DE3-9AD5-A41B8934ACC4}" srcOrd="3" destOrd="0" presId="urn:microsoft.com/office/officeart/2005/8/layout/cycle5"/>
    <dgm:cxn modelId="{76CAA1EE-3350-4C18-BCC3-7712BB889F02}" type="presParOf" srcId="{1B294915-36F3-4594-AEFF-1141B161BC97}" destId="{B352D2E3-E4A9-4EB1-B1C2-7EFD5A4DE4D2}" srcOrd="4" destOrd="0" presId="urn:microsoft.com/office/officeart/2005/8/layout/cycle5"/>
    <dgm:cxn modelId="{EAADD1E7-69FB-4DDF-A925-CD383D2F8271}" type="presParOf" srcId="{1B294915-36F3-4594-AEFF-1141B161BC97}" destId="{FE4C0097-63F9-4658-894C-40C63B7B5155}" srcOrd="5" destOrd="0" presId="urn:microsoft.com/office/officeart/2005/8/layout/cycle5"/>
    <dgm:cxn modelId="{FCB47926-7BF8-41C2-9B92-C18DE188C900}" type="presParOf" srcId="{1B294915-36F3-4594-AEFF-1141B161BC97}" destId="{D1274F56-51F5-4E3B-B637-CE1994CABF76}" srcOrd="6" destOrd="0" presId="urn:microsoft.com/office/officeart/2005/8/layout/cycle5"/>
    <dgm:cxn modelId="{1633760D-6A42-45B6-AD94-77EFCC372566}" type="presParOf" srcId="{1B294915-36F3-4594-AEFF-1141B161BC97}" destId="{B0F59823-F649-41AC-A34E-8D6FFBEED624}" srcOrd="7" destOrd="0" presId="urn:microsoft.com/office/officeart/2005/8/layout/cycle5"/>
    <dgm:cxn modelId="{50BD3EC1-B578-4908-8E24-378B5556CDBE}" type="presParOf" srcId="{1B294915-36F3-4594-AEFF-1141B161BC97}" destId="{6BB714E2-0F4C-4521-B6F7-18CB5472FD2B}" srcOrd="8" destOrd="0" presId="urn:microsoft.com/office/officeart/2005/8/layout/cycle5"/>
    <dgm:cxn modelId="{8619FAE1-3A3B-48A6-8F3D-D2F98B20DC1E}" type="presParOf" srcId="{1B294915-36F3-4594-AEFF-1141B161BC97}" destId="{8D5A83C1-100F-4E3E-9BD2-5DD3C45376D8}" srcOrd="9" destOrd="0" presId="urn:microsoft.com/office/officeart/2005/8/layout/cycle5"/>
    <dgm:cxn modelId="{8DC98899-BFC2-47DF-91F8-B2DE55A04CB9}" type="presParOf" srcId="{1B294915-36F3-4594-AEFF-1141B161BC97}" destId="{9E4C7C95-C7CD-4DB5-ACF2-1736C4DDC835}" srcOrd="10" destOrd="0" presId="urn:microsoft.com/office/officeart/2005/8/layout/cycle5"/>
    <dgm:cxn modelId="{70311BFA-3021-4271-8D7D-39D0780420DB}" type="presParOf" srcId="{1B294915-36F3-4594-AEFF-1141B161BC97}" destId="{4216C9D3-E5CE-494C-B422-4541F27A4C76}" srcOrd="11" destOrd="0" presId="urn:microsoft.com/office/officeart/2005/8/layout/cycle5"/>
    <dgm:cxn modelId="{2EAF297A-5D54-47A6-A249-4A4B0BCCA26B}" type="presParOf" srcId="{1B294915-36F3-4594-AEFF-1141B161BC97}" destId="{FF6C5FA6-67C0-4DA1-8C20-469C92C1E7D0}" srcOrd="12" destOrd="0" presId="urn:microsoft.com/office/officeart/2005/8/layout/cycle5"/>
    <dgm:cxn modelId="{E77F7BEC-5A66-40D7-B3DC-73B892D52954}" type="presParOf" srcId="{1B294915-36F3-4594-AEFF-1141B161BC97}" destId="{7AB0F312-15AF-4B67-8B73-5A4A4F919D07}" srcOrd="13" destOrd="0" presId="urn:microsoft.com/office/officeart/2005/8/layout/cycle5"/>
    <dgm:cxn modelId="{8E97AFAB-71CC-4134-BD17-A64E7FF22318}" type="presParOf" srcId="{1B294915-36F3-4594-AEFF-1141B161BC97}" destId="{0901A6BA-9EAB-4CBE-BA0E-903F837C05F2}" srcOrd="14" destOrd="0" presId="urn:microsoft.com/office/officeart/2005/8/layout/cycle5"/>
    <dgm:cxn modelId="{F2F7273D-1F67-48ED-97C3-ABD99F1984BB}" type="presParOf" srcId="{1B294915-36F3-4594-AEFF-1141B161BC97}" destId="{1DEBC60F-E8F4-46CC-B2C6-29548129A487}" srcOrd="15" destOrd="0" presId="urn:microsoft.com/office/officeart/2005/8/layout/cycle5"/>
    <dgm:cxn modelId="{7880F777-0D1B-49D7-8EAD-5BB6B5ABD8EF}" type="presParOf" srcId="{1B294915-36F3-4594-AEFF-1141B161BC97}" destId="{326E99BC-6DC9-4C72-95B2-A0AA5498FB6D}" srcOrd="16" destOrd="0" presId="urn:microsoft.com/office/officeart/2005/8/layout/cycle5"/>
    <dgm:cxn modelId="{4420EE63-F6B4-452F-9C7D-BB888DCD9AE2}" type="presParOf" srcId="{1B294915-36F3-4594-AEFF-1141B161BC97}" destId="{35A9D28B-22D5-4368-8D50-C0F10B7E6F4B}"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8324676-B8E6-49FA-9DF8-D69D51E680F9}" type="doc">
      <dgm:prSet loTypeId="urn:microsoft.com/office/officeart/2005/8/layout/cycle1" loCatId="cycle" qsTypeId="urn:microsoft.com/office/officeart/2005/8/quickstyle/simple1" qsCatId="simple" csTypeId="urn:microsoft.com/office/officeart/2005/8/colors/colorful1#1" csCatId="colorful" phldr="1"/>
      <dgm:spPr/>
      <dgm:t>
        <a:bodyPr/>
        <a:lstStyle/>
        <a:p>
          <a:endParaRPr lang="en-US"/>
        </a:p>
      </dgm:t>
    </dgm:pt>
    <dgm:pt modelId="{ABC714B4-17E8-45D3-A40F-923CE5C0FAA4}">
      <dgm:prSet phldrT="[Text]" custT="1"/>
      <dgm:spPr/>
      <dgm:t>
        <a:bodyPr/>
        <a:lstStyle/>
        <a:p>
          <a:r>
            <a:rPr lang="en-US" sz="1100" b="1" dirty="0"/>
            <a:t>Agent</a:t>
          </a:r>
        </a:p>
      </dgm:t>
    </dgm:pt>
    <dgm:pt modelId="{C6A27D07-249B-4668-9BE8-2DC56760CA58}" type="parTrans" cxnId="{45D04C97-B5CB-4E12-91FC-7CD880C7A934}">
      <dgm:prSet/>
      <dgm:spPr/>
      <dgm:t>
        <a:bodyPr/>
        <a:lstStyle/>
        <a:p>
          <a:endParaRPr lang="en-US" sz="1100"/>
        </a:p>
      </dgm:t>
    </dgm:pt>
    <dgm:pt modelId="{FA53874F-B6B0-4F7A-97CB-746C194F52AD}" type="sibTrans" cxnId="{45D04C97-B5CB-4E12-91FC-7CD880C7A934}">
      <dgm:prSet/>
      <dgm:spPr/>
      <dgm:t>
        <a:bodyPr/>
        <a:lstStyle/>
        <a:p>
          <a:endParaRPr lang="en-US" sz="1100"/>
        </a:p>
      </dgm:t>
    </dgm:pt>
    <dgm:pt modelId="{3CC16AD4-A0E2-4817-BB60-350D7855637D}">
      <dgm:prSet phldrT="[Text]" custT="1"/>
      <dgm:spPr/>
      <dgm:t>
        <a:bodyPr/>
        <a:lstStyle/>
        <a:p>
          <a:r>
            <a:rPr lang="en-US" sz="1100" b="1" dirty="0"/>
            <a:t>Transmission </a:t>
          </a:r>
        </a:p>
      </dgm:t>
    </dgm:pt>
    <dgm:pt modelId="{64BD77BA-21D9-4688-886F-4013D61809C4}" type="parTrans" cxnId="{FC31BDC5-1680-4476-BEDD-1B396105A7BE}">
      <dgm:prSet/>
      <dgm:spPr/>
      <dgm:t>
        <a:bodyPr/>
        <a:lstStyle/>
        <a:p>
          <a:endParaRPr lang="en-US" sz="1100"/>
        </a:p>
      </dgm:t>
    </dgm:pt>
    <dgm:pt modelId="{5D1073EE-1897-4858-8972-FE7D52A7206D}" type="sibTrans" cxnId="{FC31BDC5-1680-4476-BEDD-1B396105A7BE}">
      <dgm:prSet/>
      <dgm:spPr/>
      <dgm:t>
        <a:bodyPr/>
        <a:lstStyle/>
        <a:p>
          <a:endParaRPr lang="en-US" sz="1100"/>
        </a:p>
      </dgm:t>
    </dgm:pt>
    <dgm:pt modelId="{0C2001BB-C1AE-484D-B7F0-6CE480F424B3}">
      <dgm:prSet phldrT="[Text]" custT="1"/>
      <dgm:spPr/>
      <dgm:t>
        <a:bodyPr/>
        <a:lstStyle/>
        <a:p>
          <a:r>
            <a:rPr lang="en-US" sz="1100" b="1" dirty="0"/>
            <a:t>Susceptible Host</a:t>
          </a:r>
        </a:p>
      </dgm:t>
    </dgm:pt>
    <dgm:pt modelId="{FE2373C3-DD31-43EE-8B00-ECA93E50D618}" type="parTrans" cxnId="{1A739D14-3E9B-4E2C-9E3A-35E07C718B83}">
      <dgm:prSet/>
      <dgm:spPr/>
      <dgm:t>
        <a:bodyPr/>
        <a:lstStyle/>
        <a:p>
          <a:endParaRPr lang="en-US" sz="1100"/>
        </a:p>
      </dgm:t>
    </dgm:pt>
    <dgm:pt modelId="{8B83338D-4B90-4AC3-8813-5CDE3640B0A4}" type="sibTrans" cxnId="{1A739D14-3E9B-4E2C-9E3A-35E07C718B83}">
      <dgm:prSet/>
      <dgm:spPr/>
      <dgm:t>
        <a:bodyPr/>
        <a:lstStyle/>
        <a:p>
          <a:endParaRPr lang="en-US" sz="1100"/>
        </a:p>
      </dgm:t>
    </dgm:pt>
    <dgm:pt modelId="{2B699505-F8E6-4834-9627-C0F59051274C}">
      <dgm:prSet phldrT="[Text]" custT="1"/>
      <dgm:spPr/>
      <dgm:t>
        <a:bodyPr/>
        <a:lstStyle/>
        <a:p>
          <a:r>
            <a:rPr lang="en-US" sz="1100" b="1" dirty="0"/>
            <a:t>Reservoir</a:t>
          </a:r>
        </a:p>
      </dgm:t>
    </dgm:pt>
    <dgm:pt modelId="{2D203ACD-D775-41CF-B7F5-ACF63A24BE7B}" type="parTrans" cxnId="{CF358177-6B96-48A1-AEC6-155D1918FC8F}">
      <dgm:prSet/>
      <dgm:spPr/>
      <dgm:t>
        <a:bodyPr/>
        <a:lstStyle/>
        <a:p>
          <a:endParaRPr lang="en-US" sz="1100"/>
        </a:p>
      </dgm:t>
    </dgm:pt>
    <dgm:pt modelId="{D259D5CF-C852-4F9A-8868-CADBAA9306A4}" type="sibTrans" cxnId="{CF358177-6B96-48A1-AEC6-155D1918FC8F}">
      <dgm:prSet/>
      <dgm:spPr/>
      <dgm:t>
        <a:bodyPr/>
        <a:lstStyle/>
        <a:p>
          <a:endParaRPr lang="en-US" sz="1100"/>
        </a:p>
      </dgm:t>
    </dgm:pt>
    <dgm:pt modelId="{5BF432F7-9B12-4D5A-A3BA-0CC00F3D5402}" type="pres">
      <dgm:prSet presAssocID="{18324676-B8E6-49FA-9DF8-D69D51E680F9}" presName="cycle" presStyleCnt="0">
        <dgm:presLayoutVars>
          <dgm:dir/>
          <dgm:resizeHandles val="exact"/>
        </dgm:presLayoutVars>
      </dgm:prSet>
      <dgm:spPr/>
    </dgm:pt>
    <dgm:pt modelId="{2CF523F6-3ABD-4114-8C86-C3E7F8EFA3FB}" type="pres">
      <dgm:prSet presAssocID="{ABC714B4-17E8-45D3-A40F-923CE5C0FAA4}" presName="dummy" presStyleCnt="0"/>
      <dgm:spPr/>
    </dgm:pt>
    <dgm:pt modelId="{195B8389-358D-4844-BD42-ABA648858E2B}" type="pres">
      <dgm:prSet presAssocID="{ABC714B4-17E8-45D3-A40F-923CE5C0FAA4}" presName="node" presStyleLbl="revTx" presStyleIdx="0" presStyleCnt="4">
        <dgm:presLayoutVars>
          <dgm:bulletEnabled val="1"/>
        </dgm:presLayoutVars>
      </dgm:prSet>
      <dgm:spPr/>
    </dgm:pt>
    <dgm:pt modelId="{06F761CD-D6C7-4BDE-AFE9-7E0D51CB34EB}" type="pres">
      <dgm:prSet presAssocID="{FA53874F-B6B0-4F7A-97CB-746C194F52AD}" presName="sibTrans" presStyleLbl="node1" presStyleIdx="0" presStyleCnt="4"/>
      <dgm:spPr/>
    </dgm:pt>
    <dgm:pt modelId="{D6A1A4C0-5F4A-471A-AF8E-CEAE1798D1BC}" type="pres">
      <dgm:prSet presAssocID="{3CC16AD4-A0E2-4817-BB60-350D7855637D}" presName="dummy" presStyleCnt="0"/>
      <dgm:spPr/>
    </dgm:pt>
    <dgm:pt modelId="{B267A9ED-39E3-405B-A624-9E3152774077}" type="pres">
      <dgm:prSet presAssocID="{3CC16AD4-A0E2-4817-BB60-350D7855637D}" presName="node" presStyleLbl="revTx" presStyleIdx="1" presStyleCnt="4">
        <dgm:presLayoutVars>
          <dgm:bulletEnabled val="1"/>
        </dgm:presLayoutVars>
      </dgm:prSet>
      <dgm:spPr/>
    </dgm:pt>
    <dgm:pt modelId="{D60BCB0D-8C20-4283-B7B1-84BAFEAB8D20}" type="pres">
      <dgm:prSet presAssocID="{5D1073EE-1897-4858-8972-FE7D52A7206D}" presName="sibTrans" presStyleLbl="node1" presStyleIdx="1" presStyleCnt="4"/>
      <dgm:spPr/>
    </dgm:pt>
    <dgm:pt modelId="{C24DAAAF-4A85-4A78-B412-BB74862AE7A4}" type="pres">
      <dgm:prSet presAssocID="{0C2001BB-C1AE-484D-B7F0-6CE480F424B3}" presName="dummy" presStyleCnt="0"/>
      <dgm:spPr/>
    </dgm:pt>
    <dgm:pt modelId="{AB0991B2-67DA-4353-966F-2B219BE8DD73}" type="pres">
      <dgm:prSet presAssocID="{0C2001BB-C1AE-484D-B7F0-6CE480F424B3}" presName="node" presStyleLbl="revTx" presStyleIdx="2" presStyleCnt="4">
        <dgm:presLayoutVars>
          <dgm:bulletEnabled val="1"/>
        </dgm:presLayoutVars>
      </dgm:prSet>
      <dgm:spPr/>
    </dgm:pt>
    <dgm:pt modelId="{282A79FF-3C6C-42A0-BDF9-422BE5FCF57F}" type="pres">
      <dgm:prSet presAssocID="{8B83338D-4B90-4AC3-8813-5CDE3640B0A4}" presName="sibTrans" presStyleLbl="node1" presStyleIdx="2" presStyleCnt="4"/>
      <dgm:spPr/>
    </dgm:pt>
    <dgm:pt modelId="{54364F25-0AEA-4C56-B6A4-DECB6A25F27A}" type="pres">
      <dgm:prSet presAssocID="{2B699505-F8E6-4834-9627-C0F59051274C}" presName="dummy" presStyleCnt="0"/>
      <dgm:spPr/>
    </dgm:pt>
    <dgm:pt modelId="{ACFA313D-8A1E-4A15-8BFE-B6B19DECC307}" type="pres">
      <dgm:prSet presAssocID="{2B699505-F8E6-4834-9627-C0F59051274C}" presName="node" presStyleLbl="revTx" presStyleIdx="3" presStyleCnt="4">
        <dgm:presLayoutVars>
          <dgm:bulletEnabled val="1"/>
        </dgm:presLayoutVars>
      </dgm:prSet>
      <dgm:spPr/>
    </dgm:pt>
    <dgm:pt modelId="{5C3ABC67-8D66-4FDA-8BD4-BF4DC6D34EBD}" type="pres">
      <dgm:prSet presAssocID="{D259D5CF-C852-4F9A-8868-CADBAA9306A4}" presName="sibTrans" presStyleLbl="node1" presStyleIdx="3" presStyleCnt="4" custLinFactNeighborX="-500" custLinFactNeighborY="7"/>
      <dgm:spPr/>
    </dgm:pt>
  </dgm:ptLst>
  <dgm:cxnLst>
    <dgm:cxn modelId="{1A739D14-3E9B-4E2C-9E3A-35E07C718B83}" srcId="{18324676-B8E6-49FA-9DF8-D69D51E680F9}" destId="{0C2001BB-C1AE-484D-B7F0-6CE480F424B3}" srcOrd="2" destOrd="0" parTransId="{FE2373C3-DD31-43EE-8B00-ECA93E50D618}" sibTransId="{8B83338D-4B90-4AC3-8813-5CDE3640B0A4}"/>
    <dgm:cxn modelId="{0490511C-EF35-44AB-83CE-F3C7E3262F5D}" type="presOf" srcId="{5D1073EE-1897-4858-8972-FE7D52A7206D}" destId="{D60BCB0D-8C20-4283-B7B1-84BAFEAB8D20}" srcOrd="0" destOrd="0" presId="urn:microsoft.com/office/officeart/2005/8/layout/cycle1"/>
    <dgm:cxn modelId="{69F07E26-6B97-4B9C-858C-93F797A61AD5}" type="presOf" srcId="{ABC714B4-17E8-45D3-A40F-923CE5C0FAA4}" destId="{195B8389-358D-4844-BD42-ABA648858E2B}" srcOrd="0" destOrd="0" presId="urn:microsoft.com/office/officeart/2005/8/layout/cycle1"/>
    <dgm:cxn modelId="{E012E630-D536-4E07-B4C5-7F79A6F8630D}" type="presOf" srcId="{2B699505-F8E6-4834-9627-C0F59051274C}" destId="{ACFA313D-8A1E-4A15-8BFE-B6B19DECC307}" srcOrd="0" destOrd="0" presId="urn:microsoft.com/office/officeart/2005/8/layout/cycle1"/>
    <dgm:cxn modelId="{43220460-6D58-42D0-8B88-A3BB90C4E2AC}" type="presOf" srcId="{D259D5CF-C852-4F9A-8868-CADBAA9306A4}" destId="{5C3ABC67-8D66-4FDA-8BD4-BF4DC6D34EBD}" srcOrd="0" destOrd="0" presId="urn:microsoft.com/office/officeart/2005/8/layout/cycle1"/>
    <dgm:cxn modelId="{2D44FE4E-29F9-4851-AFAF-EB4F70C2B8B7}" type="presOf" srcId="{8B83338D-4B90-4AC3-8813-5CDE3640B0A4}" destId="{282A79FF-3C6C-42A0-BDF9-422BE5FCF57F}" srcOrd="0" destOrd="0" presId="urn:microsoft.com/office/officeart/2005/8/layout/cycle1"/>
    <dgm:cxn modelId="{CF358177-6B96-48A1-AEC6-155D1918FC8F}" srcId="{18324676-B8E6-49FA-9DF8-D69D51E680F9}" destId="{2B699505-F8E6-4834-9627-C0F59051274C}" srcOrd="3" destOrd="0" parTransId="{2D203ACD-D775-41CF-B7F5-ACF63A24BE7B}" sibTransId="{D259D5CF-C852-4F9A-8868-CADBAA9306A4}"/>
    <dgm:cxn modelId="{B03A9C93-DD33-407E-BDC8-209330F3769D}" type="presOf" srcId="{3CC16AD4-A0E2-4817-BB60-350D7855637D}" destId="{B267A9ED-39E3-405B-A624-9E3152774077}" srcOrd="0" destOrd="0" presId="urn:microsoft.com/office/officeart/2005/8/layout/cycle1"/>
    <dgm:cxn modelId="{45D04C97-B5CB-4E12-91FC-7CD880C7A934}" srcId="{18324676-B8E6-49FA-9DF8-D69D51E680F9}" destId="{ABC714B4-17E8-45D3-A40F-923CE5C0FAA4}" srcOrd="0" destOrd="0" parTransId="{C6A27D07-249B-4668-9BE8-2DC56760CA58}" sibTransId="{FA53874F-B6B0-4F7A-97CB-746C194F52AD}"/>
    <dgm:cxn modelId="{2E1ED5AB-71B6-4387-9662-B90AAC7A05B3}" type="presOf" srcId="{FA53874F-B6B0-4F7A-97CB-746C194F52AD}" destId="{06F761CD-D6C7-4BDE-AFE9-7E0D51CB34EB}" srcOrd="0" destOrd="0" presId="urn:microsoft.com/office/officeart/2005/8/layout/cycle1"/>
    <dgm:cxn modelId="{FC31BDC5-1680-4476-BEDD-1B396105A7BE}" srcId="{18324676-B8E6-49FA-9DF8-D69D51E680F9}" destId="{3CC16AD4-A0E2-4817-BB60-350D7855637D}" srcOrd="1" destOrd="0" parTransId="{64BD77BA-21D9-4688-886F-4013D61809C4}" sibTransId="{5D1073EE-1897-4858-8972-FE7D52A7206D}"/>
    <dgm:cxn modelId="{266506CD-78CD-41E9-94AE-A1AF544371A8}" type="presOf" srcId="{18324676-B8E6-49FA-9DF8-D69D51E680F9}" destId="{5BF432F7-9B12-4D5A-A3BA-0CC00F3D5402}" srcOrd="0" destOrd="0" presId="urn:microsoft.com/office/officeart/2005/8/layout/cycle1"/>
    <dgm:cxn modelId="{79F771E9-DE43-47DD-A330-2ECD9F21F1B8}" type="presOf" srcId="{0C2001BB-C1AE-484D-B7F0-6CE480F424B3}" destId="{AB0991B2-67DA-4353-966F-2B219BE8DD73}" srcOrd="0" destOrd="0" presId="urn:microsoft.com/office/officeart/2005/8/layout/cycle1"/>
    <dgm:cxn modelId="{5E5D55EA-DC85-4EC3-B60E-3AA24C2EF979}" type="presParOf" srcId="{5BF432F7-9B12-4D5A-A3BA-0CC00F3D5402}" destId="{2CF523F6-3ABD-4114-8C86-C3E7F8EFA3FB}" srcOrd="0" destOrd="0" presId="urn:microsoft.com/office/officeart/2005/8/layout/cycle1"/>
    <dgm:cxn modelId="{FFBE23D4-B014-4AE8-BB05-CDD198DD7849}" type="presParOf" srcId="{5BF432F7-9B12-4D5A-A3BA-0CC00F3D5402}" destId="{195B8389-358D-4844-BD42-ABA648858E2B}" srcOrd="1" destOrd="0" presId="urn:microsoft.com/office/officeart/2005/8/layout/cycle1"/>
    <dgm:cxn modelId="{36706BE5-CB58-450B-B7A2-A3D9FF0B3AC2}" type="presParOf" srcId="{5BF432F7-9B12-4D5A-A3BA-0CC00F3D5402}" destId="{06F761CD-D6C7-4BDE-AFE9-7E0D51CB34EB}" srcOrd="2" destOrd="0" presId="urn:microsoft.com/office/officeart/2005/8/layout/cycle1"/>
    <dgm:cxn modelId="{D151EB13-105C-4200-B79A-9A1645BCD226}" type="presParOf" srcId="{5BF432F7-9B12-4D5A-A3BA-0CC00F3D5402}" destId="{D6A1A4C0-5F4A-471A-AF8E-CEAE1798D1BC}" srcOrd="3" destOrd="0" presId="urn:microsoft.com/office/officeart/2005/8/layout/cycle1"/>
    <dgm:cxn modelId="{B7B15F91-1E14-4BEC-BFEA-0CE10E7F8996}" type="presParOf" srcId="{5BF432F7-9B12-4D5A-A3BA-0CC00F3D5402}" destId="{B267A9ED-39E3-405B-A624-9E3152774077}" srcOrd="4" destOrd="0" presId="urn:microsoft.com/office/officeart/2005/8/layout/cycle1"/>
    <dgm:cxn modelId="{D64EE7FE-BF20-45CC-93C0-02ED0B87EA50}" type="presParOf" srcId="{5BF432F7-9B12-4D5A-A3BA-0CC00F3D5402}" destId="{D60BCB0D-8C20-4283-B7B1-84BAFEAB8D20}" srcOrd="5" destOrd="0" presId="urn:microsoft.com/office/officeart/2005/8/layout/cycle1"/>
    <dgm:cxn modelId="{B65C0516-7CB0-4182-8017-DFF2D003D5CC}" type="presParOf" srcId="{5BF432F7-9B12-4D5A-A3BA-0CC00F3D5402}" destId="{C24DAAAF-4A85-4A78-B412-BB74862AE7A4}" srcOrd="6" destOrd="0" presId="urn:microsoft.com/office/officeart/2005/8/layout/cycle1"/>
    <dgm:cxn modelId="{ABD88A65-5F55-4C16-B4C8-D38D7B522E1B}" type="presParOf" srcId="{5BF432F7-9B12-4D5A-A3BA-0CC00F3D5402}" destId="{AB0991B2-67DA-4353-966F-2B219BE8DD73}" srcOrd="7" destOrd="0" presId="urn:microsoft.com/office/officeart/2005/8/layout/cycle1"/>
    <dgm:cxn modelId="{D414D0E2-A7FA-4AA1-803F-A9E98D6A7356}" type="presParOf" srcId="{5BF432F7-9B12-4D5A-A3BA-0CC00F3D5402}" destId="{282A79FF-3C6C-42A0-BDF9-422BE5FCF57F}" srcOrd="8" destOrd="0" presId="urn:microsoft.com/office/officeart/2005/8/layout/cycle1"/>
    <dgm:cxn modelId="{707F7234-397F-4F8F-BD98-3CD1EDCD2CB4}" type="presParOf" srcId="{5BF432F7-9B12-4D5A-A3BA-0CC00F3D5402}" destId="{54364F25-0AEA-4C56-B6A4-DECB6A25F27A}" srcOrd="9" destOrd="0" presId="urn:microsoft.com/office/officeart/2005/8/layout/cycle1"/>
    <dgm:cxn modelId="{FF2BD583-F336-43AC-BF53-6161029F42F4}" type="presParOf" srcId="{5BF432F7-9B12-4D5A-A3BA-0CC00F3D5402}" destId="{ACFA313D-8A1E-4A15-8BFE-B6B19DECC307}" srcOrd="10" destOrd="0" presId="urn:microsoft.com/office/officeart/2005/8/layout/cycle1"/>
    <dgm:cxn modelId="{C850E894-7015-4ABD-ACF4-84A39171EC4F}" type="presParOf" srcId="{5BF432F7-9B12-4D5A-A3BA-0CC00F3D5402}" destId="{5C3ABC67-8D66-4FDA-8BD4-BF4DC6D34EBD}" srcOrd="11"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5FB51-B9CD-42B7-B21C-C693996C4FEA}">
      <dsp:nvSpPr>
        <dsp:cNvPr id="0" name=""/>
        <dsp:cNvSpPr/>
      </dsp:nvSpPr>
      <dsp:spPr>
        <a:xfrm>
          <a:off x="3591418" y="2182"/>
          <a:ext cx="1591383" cy="1099672"/>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Infectious Agent</a:t>
          </a:r>
        </a:p>
        <a:p>
          <a:pPr marL="0" lvl="0" indent="0" algn="ctr" defTabSz="533400">
            <a:lnSpc>
              <a:spcPct val="90000"/>
            </a:lnSpc>
            <a:spcBef>
              <a:spcPct val="0"/>
            </a:spcBef>
            <a:spcAft>
              <a:spcPct val="35000"/>
            </a:spcAft>
            <a:buNone/>
          </a:pPr>
          <a:r>
            <a:rPr lang="en-US" sz="1200" b="1" kern="1200" dirty="0"/>
            <a:t>Bacteria</a:t>
          </a:r>
        </a:p>
        <a:p>
          <a:pPr marL="0" lvl="0" indent="0" algn="ctr" defTabSz="533400">
            <a:lnSpc>
              <a:spcPct val="90000"/>
            </a:lnSpc>
            <a:spcBef>
              <a:spcPct val="0"/>
            </a:spcBef>
            <a:spcAft>
              <a:spcPct val="35000"/>
            </a:spcAft>
            <a:buNone/>
          </a:pPr>
          <a:r>
            <a:rPr lang="en-US" sz="1200" b="1" kern="1200" dirty="0"/>
            <a:t>Virus </a:t>
          </a:r>
        </a:p>
        <a:p>
          <a:pPr marL="0" lvl="0" indent="0" algn="ctr" defTabSz="533400">
            <a:lnSpc>
              <a:spcPct val="90000"/>
            </a:lnSpc>
            <a:spcBef>
              <a:spcPct val="0"/>
            </a:spcBef>
            <a:spcAft>
              <a:spcPct val="35000"/>
            </a:spcAft>
            <a:buNone/>
          </a:pPr>
          <a:r>
            <a:rPr lang="en-US" sz="1200" b="1" kern="1200" dirty="0"/>
            <a:t>Fungi</a:t>
          </a:r>
        </a:p>
      </dsp:txBody>
      <dsp:txXfrm>
        <a:off x="3645100" y="55864"/>
        <a:ext cx="1484019" cy="992308"/>
      </dsp:txXfrm>
    </dsp:sp>
    <dsp:sp modelId="{7A86AE37-93A5-4740-A6AF-8BAF694F4842}">
      <dsp:nvSpPr>
        <dsp:cNvPr id="0" name=""/>
        <dsp:cNvSpPr/>
      </dsp:nvSpPr>
      <dsp:spPr>
        <a:xfrm>
          <a:off x="2564721" y="673509"/>
          <a:ext cx="4268303" cy="4268303"/>
        </a:xfrm>
        <a:custGeom>
          <a:avLst/>
          <a:gdLst/>
          <a:ahLst/>
          <a:cxnLst/>
          <a:rect l="0" t="0" r="0" b="0"/>
          <a:pathLst>
            <a:path>
              <a:moveTo>
                <a:pt x="2733622" y="85923"/>
              </a:moveTo>
              <a:arcTo wR="2134151" hR="2134151" stAng="17178814" swAng="580521"/>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31C7B741-8478-4DE3-9AD5-A41B8934ACC4}">
      <dsp:nvSpPr>
        <dsp:cNvPr id="0" name=""/>
        <dsp:cNvSpPr/>
      </dsp:nvSpPr>
      <dsp:spPr>
        <a:xfrm>
          <a:off x="5278997" y="944647"/>
          <a:ext cx="1850001" cy="1114674"/>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Reservoir</a:t>
          </a:r>
        </a:p>
        <a:p>
          <a:pPr marL="0" lvl="0" indent="0" algn="ctr" defTabSz="533400">
            <a:lnSpc>
              <a:spcPct val="90000"/>
            </a:lnSpc>
            <a:spcBef>
              <a:spcPct val="0"/>
            </a:spcBef>
            <a:spcAft>
              <a:spcPct val="35000"/>
            </a:spcAft>
            <a:buNone/>
          </a:pPr>
          <a:r>
            <a:rPr lang="en-US" sz="1200" b="1" kern="1200" dirty="0"/>
            <a:t>People</a:t>
          </a:r>
        </a:p>
        <a:p>
          <a:pPr marL="0" lvl="0" indent="0" algn="ctr" defTabSz="533400">
            <a:lnSpc>
              <a:spcPct val="90000"/>
            </a:lnSpc>
            <a:spcBef>
              <a:spcPct val="0"/>
            </a:spcBef>
            <a:spcAft>
              <a:spcPct val="35000"/>
            </a:spcAft>
            <a:buNone/>
          </a:pPr>
          <a:r>
            <a:rPr lang="en-US" sz="1200" b="1" kern="1200" dirty="0"/>
            <a:t>Environment</a:t>
          </a:r>
        </a:p>
        <a:p>
          <a:pPr marL="0" lvl="0" indent="0" algn="ctr" defTabSz="533400">
            <a:lnSpc>
              <a:spcPct val="90000"/>
            </a:lnSpc>
            <a:spcBef>
              <a:spcPct val="0"/>
            </a:spcBef>
            <a:spcAft>
              <a:spcPct val="35000"/>
            </a:spcAft>
            <a:buNone/>
          </a:pPr>
          <a:r>
            <a:rPr lang="en-US" sz="1200" b="1" kern="1200" dirty="0"/>
            <a:t>Equipment &amp; Water</a:t>
          </a:r>
        </a:p>
      </dsp:txBody>
      <dsp:txXfrm>
        <a:off x="5333411" y="999061"/>
        <a:ext cx="1741173" cy="1005846"/>
      </dsp:txXfrm>
    </dsp:sp>
    <dsp:sp modelId="{FE4C0097-63F9-4658-894C-40C63B7B5155}">
      <dsp:nvSpPr>
        <dsp:cNvPr id="0" name=""/>
        <dsp:cNvSpPr/>
      </dsp:nvSpPr>
      <dsp:spPr>
        <a:xfrm>
          <a:off x="2216831" y="415044"/>
          <a:ext cx="4268303" cy="4268303"/>
        </a:xfrm>
        <a:custGeom>
          <a:avLst/>
          <a:gdLst/>
          <a:ahLst/>
          <a:cxnLst/>
          <a:rect l="0" t="0" r="0" b="0"/>
          <a:pathLst>
            <a:path>
              <a:moveTo>
                <a:pt x="4242773" y="1805032"/>
              </a:moveTo>
              <a:arcTo wR="2134151" hR="2134151" stAng="21067722" swAng="800007"/>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D1274F56-51F5-4E3B-B637-CE1994CABF76}">
      <dsp:nvSpPr>
        <dsp:cNvPr id="0" name=""/>
        <dsp:cNvSpPr/>
      </dsp:nvSpPr>
      <dsp:spPr>
        <a:xfrm>
          <a:off x="5330958" y="2877931"/>
          <a:ext cx="1904360" cy="1178951"/>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Portal of Exit</a:t>
          </a:r>
        </a:p>
        <a:p>
          <a:pPr marL="0" lvl="0" indent="0" algn="ctr" defTabSz="533400">
            <a:lnSpc>
              <a:spcPct val="90000"/>
            </a:lnSpc>
            <a:spcBef>
              <a:spcPct val="0"/>
            </a:spcBef>
            <a:spcAft>
              <a:spcPct val="35000"/>
            </a:spcAft>
            <a:buNone/>
          </a:pPr>
          <a:r>
            <a:rPr lang="en-US" sz="1200" b="1" kern="1200" dirty="0"/>
            <a:t>Excretion, secretions, skin, and droplets</a:t>
          </a:r>
        </a:p>
      </dsp:txBody>
      <dsp:txXfrm>
        <a:off x="5388510" y="2935483"/>
        <a:ext cx="1789256" cy="1063847"/>
      </dsp:txXfrm>
    </dsp:sp>
    <dsp:sp modelId="{6BB714E2-0F4C-4521-B6F7-18CB5472FD2B}">
      <dsp:nvSpPr>
        <dsp:cNvPr id="0" name=""/>
        <dsp:cNvSpPr/>
      </dsp:nvSpPr>
      <dsp:spPr>
        <a:xfrm>
          <a:off x="2200355" y="445780"/>
          <a:ext cx="4268303" cy="4268303"/>
        </a:xfrm>
        <a:custGeom>
          <a:avLst/>
          <a:gdLst/>
          <a:ahLst/>
          <a:cxnLst/>
          <a:rect l="0" t="0" r="0" b="0"/>
          <a:pathLst>
            <a:path>
              <a:moveTo>
                <a:pt x="3572627" y="3710665"/>
              </a:moveTo>
              <a:arcTo wR="2134151" hR="2134151" stAng="2857284" swAng="694522"/>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8D5A83C1-100F-4E3E-9BD2-5DD3C45376D8}">
      <dsp:nvSpPr>
        <dsp:cNvPr id="0" name=""/>
        <dsp:cNvSpPr/>
      </dsp:nvSpPr>
      <dsp:spPr>
        <a:xfrm>
          <a:off x="3464101" y="4109898"/>
          <a:ext cx="1838454" cy="118662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Means of Transmission</a:t>
          </a:r>
        </a:p>
        <a:p>
          <a:pPr marL="0" lvl="0" indent="0" algn="ctr" defTabSz="533400">
            <a:lnSpc>
              <a:spcPct val="90000"/>
            </a:lnSpc>
            <a:spcBef>
              <a:spcPct val="0"/>
            </a:spcBef>
            <a:spcAft>
              <a:spcPct val="35000"/>
            </a:spcAft>
            <a:buNone/>
          </a:pPr>
          <a:r>
            <a:rPr lang="en-US" sz="1200" b="1" kern="1200" dirty="0"/>
            <a:t>Direct/Indirect Contact</a:t>
          </a:r>
        </a:p>
        <a:p>
          <a:pPr marL="0" lvl="0" indent="0" algn="ctr" defTabSz="533400">
            <a:lnSpc>
              <a:spcPct val="90000"/>
            </a:lnSpc>
            <a:spcBef>
              <a:spcPct val="0"/>
            </a:spcBef>
            <a:spcAft>
              <a:spcPct val="35000"/>
            </a:spcAft>
            <a:buNone/>
          </a:pPr>
          <a:r>
            <a:rPr lang="en-US" sz="1200" b="1" kern="1200" dirty="0"/>
            <a:t>Inhalation</a:t>
          </a:r>
        </a:p>
        <a:p>
          <a:pPr marL="0" lvl="0" indent="0" algn="ctr" defTabSz="533400">
            <a:lnSpc>
              <a:spcPct val="90000"/>
            </a:lnSpc>
            <a:spcBef>
              <a:spcPct val="0"/>
            </a:spcBef>
            <a:spcAft>
              <a:spcPct val="35000"/>
            </a:spcAft>
            <a:buNone/>
          </a:pPr>
          <a:r>
            <a:rPr lang="en-US" sz="1200" b="1" kern="1200" dirty="0"/>
            <a:t>Airborne</a:t>
          </a:r>
        </a:p>
      </dsp:txBody>
      <dsp:txXfrm>
        <a:off x="3522027" y="4167824"/>
        <a:ext cx="1722602" cy="1070776"/>
      </dsp:txXfrm>
    </dsp:sp>
    <dsp:sp modelId="{4216C9D3-E5CE-494C-B422-4541F27A4C76}">
      <dsp:nvSpPr>
        <dsp:cNvPr id="0" name=""/>
        <dsp:cNvSpPr/>
      </dsp:nvSpPr>
      <dsp:spPr>
        <a:xfrm>
          <a:off x="2222228" y="435386"/>
          <a:ext cx="4268303" cy="4268303"/>
        </a:xfrm>
        <a:custGeom>
          <a:avLst/>
          <a:gdLst/>
          <a:ahLst/>
          <a:cxnLst/>
          <a:rect l="0" t="0" r="0" b="0"/>
          <a:pathLst>
            <a:path>
              <a:moveTo>
                <a:pt x="1153317" y="4029559"/>
              </a:moveTo>
              <a:arcTo wR="2134151" hR="2134151" stAng="7041638" swAng="478100"/>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FF6C5FA6-67C0-4DA1-8C20-469C92C1E7D0}">
      <dsp:nvSpPr>
        <dsp:cNvPr id="0" name=""/>
        <dsp:cNvSpPr/>
      </dsp:nvSpPr>
      <dsp:spPr>
        <a:xfrm>
          <a:off x="1618092" y="3020433"/>
          <a:ext cx="1778893" cy="1231407"/>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Portal of Entry</a:t>
          </a:r>
        </a:p>
        <a:p>
          <a:pPr marL="0" lvl="0" indent="0" algn="ctr" defTabSz="533400">
            <a:lnSpc>
              <a:spcPct val="90000"/>
            </a:lnSpc>
            <a:spcBef>
              <a:spcPct val="0"/>
            </a:spcBef>
            <a:spcAft>
              <a:spcPct val="35000"/>
            </a:spcAft>
            <a:buNone/>
          </a:pPr>
          <a:r>
            <a:rPr lang="en-US" sz="1200" b="1" kern="1200" dirty="0"/>
            <a:t>Mucous Membranes</a:t>
          </a:r>
        </a:p>
        <a:p>
          <a:pPr marL="0" lvl="0" indent="0" algn="ctr" defTabSz="533400">
            <a:lnSpc>
              <a:spcPct val="90000"/>
            </a:lnSpc>
            <a:spcBef>
              <a:spcPct val="0"/>
            </a:spcBef>
            <a:spcAft>
              <a:spcPct val="35000"/>
            </a:spcAft>
            <a:buNone/>
          </a:pPr>
          <a:r>
            <a:rPr lang="en-US" sz="1200" b="1" kern="1200" dirty="0"/>
            <a:t>Respiratory &amp; GI Tract</a:t>
          </a:r>
        </a:p>
        <a:p>
          <a:pPr marL="0" lvl="0" indent="0" algn="ctr" defTabSz="533400">
            <a:lnSpc>
              <a:spcPct val="90000"/>
            </a:lnSpc>
            <a:spcBef>
              <a:spcPct val="0"/>
            </a:spcBef>
            <a:spcAft>
              <a:spcPct val="35000"/>
            </a:spcAft>
            <a:buNone/>
          </a:pPr>
          <a:r>
            <a:rPr lang="en-US" sz="1200" b="1" kern="1200" dirty="0"/>
            <a:t>Broken Skin</a:t>
          </a:r>
        </a:p>
      </dsp:txBody>
      <dsp:txXfrm>
        <a:off x="1678204" y="3080545"/>
        <a:ext cx="1658669" cy="1111183"/>
      </dsp:txXfrm>
    </dsp:sp>
    <dsp:sp modelId="{0901A6BA-9EAB-4CBE-BA0E-903F837C05F2}">
      <dsp:nvSpPr>
        <dsp:cNvPr id="0" name=""/>
        <dsp:cNvSpPr/>
      </dsp:nvSpPr>
      <dsp:spPr>
        <a:xfrm>
          <a:off x="2221616" y="434909"/>
          <a:ext cx="4268303" cy="4268303"/>
        </a:xfrm>
        <a:custGeom>
          <a:avLst/>
          <a:gdLst/>
          <a:ahLst/>
          <a:cxnLst/>
          <a:rect l="0" t="0" r="0" b="0"/>
          <a:pathLst>
            <a:path>
              <a:moveTo>
                <a:pt x="17495" y="2406857"/>
              </a:moveTo>
              <a:arcTo wR="2134151" hR="2134151" stAng="10359515" swAng="88760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1DEBC60F-E8F4-46CC-B2C6-29548129A487}">
      <dsp:nvSpPr>
        <dsp:cNvPr id="0" name=""/>
        <dsp:cNvSpPr/>
      </dsp:nvSpPr>
      <dsp:spPr>
        <a:xfrm>
          <a:off x="1670987" y="890305"/>
          <a:ext cx="1673103" cy="1223358"/>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Susceptible Host</a:t>
          </a:r>
        </a:p>
        <a:p>
          <a:pPr marL="0" lvl="0" indent="0" algn="ctr" defTabSz="533400">
            <a:lnSpc>
              <a:spcPct val="90000"/>
            </a:lnSpc>
            <a:spcBef>
              <a:spcPct val="0"/>
            </a:spcBef>
            <a:spcAft>
              <a:spcPct val="35000"/>
            </a:spcAft>
            <a:buNone/>
          </a:pPr>
          <a:r>
            <a:rPr lang="en-US" sz="1200" b="1" kern="1200" dirty="0"/>
            <a:t>Patient </a:t>
          </a:r>
        </a:p>
        <a:p>
          <a:pPr marL="0" lvl="0" indent="0" algn="ctr" defTabSz="533400">
            <a:lnSpc>
              <a:spcPct val="90000"/>
            </a:lnSpc>
            <a:spcBef>
              <a:spcPct val="0"/>
            </a:spcBef>
            <a:spcAft>
              <a:spcPct val="35000"/>
            </a:spcAft>
            <a:buNone/>
          </a:pPr>
          <a:r>
            <a:rPr lang="en-US" sz="1200" b="1" kern="1200" dirty="0"/>
            <a:t>Staff</a:t>
          </a:r>
        </a:p>
        <a:p>
          <a:pPr marL="0" lvl="0" indent="0" algn="ctr" defTabSz="533400">
            <a:lnSpc>
              <a:spcPct val="90000"/>
            </a:lnSpc>
            <a:spcBef>
              <a:spcPct val="0"/>
            </a:spcBef>
            <a:spcAft>
              <a:spcPct val="35000"/>
            </a:spcAft>
            <a:buNone/>
          </a:pPr>
          <a:r>
            <a:rPr lang="en-US" sz="1200" b="1" kern="1200" dirty="0"/>
            <a:t>Visitor</a:t>
          </a:r>
        </a:p>
      </dsp:txBody>
      <dsp:txXfrm>
        <a:off x="1730706" y="950024"/>
        <a:ext cx="1553665" cy="1103920"/>
      </dsp:txXfrm>
    </dsp:sp>
    <dsp:sp modelId="{35A9D28B-22D5-4368-8D50-C0F10B7E6F4B}">
      <dsp:nvSpPr>
        <dsp:cNvPr id="0" name=""/>
        <dsp:cNvSpPr/>
      </dsp:nvSpPr>
      <dsp:spPr>
        <a:xfrm>
          <a:off x="1861005" y="663651"/>
          <a:ext cx="4268303" cy="4268303"/>
        </a:xfrm>
        <a:custGeom>
          <a:avLst/>
          <a:gdLst/>
          <a:ahLst/>
          <a:cxnLst/>
          <a:rect l="0" t="0" r="0" b="0"/>
          <a:pathLst>
            <a:path>
              <a:moveTo>
                <a:pt x="1282905" y="177117"/>
              </a:moveTo>
              <a:arcTo wR="2134151" hR="2134151" stAng="14789552" swAng="567855"/>
            </a:path>
          </a:pathLst>
        </a:custGeom>
        <a:noFill/>
        <a:ln w="6350" cap="flat" cmpd="sng" algn="ctr">
          <a:solidFill>
            <a:schemeClr val="accent1">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1931463" y="52787"/>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Agent</a:t>
          </a:r>
        </a:p>
      </dsp:txBody>
      <dsp:txXfrm>
        <a:off x="1931463" y="52787"/>
        <a:ext cx="835149" cy="835149"/>
      </dsp:txXfrm>
    </dsp:sp>
    <dsp:sp modelId="{06F761CD-D6C7-4BDE-AFE9-7E0D51CB34EB}">
      <dsp:nvSpPr>
        <dsp:cNvPr id="0" name=""/>
        <dsp:cNvSpPr/>
      </dsp:nvSpPr>
      <dsp:spPr>
        <a:xfrm>
          <a:off x="456738" y="-461"/>
          <a:ext cx="2363122" cy="2363122"/>
        </a:xfrm>
        <a:prstGeom prst="circularArrow">
          <a:avLst>
            <a:gd name="adj1" fmla="val 6891"/>
            <a:gd name="adj2" fmla="val 464512"/>
            <a:gd name="adj3" fmla="val 552951"/>
            <a:gd name="adj4" fmla="val 20582537"/>
            <a:gd name="adj5" fmla="val 804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1931463" y="1474263"/>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Transmission </a:t>
          </a:r>
        </a:p>
      </dsp:txBody>
      <dsp:txXfrm>
        <a:off x="1931463" y="1474263"/>
        <a:ext cx="835149" cy="835149"/>
      </dsp:txXfrm>
    </dsp:sp>
    <dsp:sp modelId="{D60BCB0D-8C20-4283-B7B1-84BAFEAB8D20}">
      <dsp:nvSpPr>
        <dsp:cNvPr id="0" name=""/>
        <dsp:cNvSpPr/>
      </dsp:nvSpPr>
      <dsp:spPr>
        <a:xfrm>
          <a:off x="456738" y="-461"/>
          <a:ext cx="2363122" cy="2363122"/>
        </a:xfrm>
        <a:prstGeom prst="circularArrow">
          <a:avLst>
            <a:gd name="adj1" fmla="val 6891"/>
            <a:gd name="adj2" fmla="val 464512"/>
            <a:gd name="adj3" fmla="val 5952951"/>
            <a:gd name="adj4" fmla="val 4382537"/>
            <a:gd name="adj5" fmla="val 804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509987" y="1474263"/>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Susceptible Host</a:t>
          </a:r>
        </a:p>
      </dsp:txBody>
      <dsp:txXfrm>
        <a:off x="509987" y="1474263"/>
        <a:ext cx="835149" cy="835149"/>
      </dsp:txXfrm>
    </dsp:sp>
    <dsp:sp modelId="{282A79FF-3C6C-42A0-BDF9-422BE5FCF57F}">
      <dsp:nvSpPr>
        <dsp:cNvPr id="0" name=""/>
        <dsp:cNvSpPr/>
      </dsp:nvSpPr>
      <dsp:spPr>
        <a:xfrm>
          <a:off x="456738" y="-461"/>
          <a:ext cx="2363122" cy="2363122"/>
        </a:xfrm>
        <a:prstGeom prst="circularArrow">
          <a:avLst>
            <a:gd name="adj1" fmla="val 6891"/>
            <a:gd name="adj2" fmla="val 464512"/>
            <a:gd name="adj3" fmla="val 11352951"/>
            <a:gd name="adj4" fmla="val 9782537"/>
            <a:gd name="adj5" fmla="val 804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509987" y="52787"/>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Reservoir</a:t>
          </a:r>
        </a:p>
      </dsp:txBody>
      <dsp:txXfrm>
        <a:off x="509987" y="52787"/>
        <a:ext cx="835149" cy="835149"/>
      </dsp:txXfrm>
    </dsp:sp>
    <dsp:sp modelId="{5C3ABC67-8D66-4FDA-8BD4-BF4DC6D34EBD}">
      <dsp:nvSpPr>
        <dsp:cNvPr id="0" name=""/>
        <dsp:cNvSpPr/>
      </dsp:nvSpPr>
      <dsp:spPr>
        <a:xfrm>
          <a:off x="444923" y="-295"/>
          <a:ext cx="2363122" cy="2363122"/>
        </a:xfrm>
        <a:prstGeom prst="circularArrow">
          <a:avLst>
            <a:gd name="adj1" fmla="val 6891"/>
            <a:gd name="adj2" fmla="val 464512"/>
            <a:gd name="adj3" fmla="val 16752951"/>
            <a:gd name="adj4" fmla="val 15182537"/>
            <a:gd name="adj5" fmla="val 804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3690704"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Agent</a:t>
          </a:r>
        </a:p>
      </dsp:txBody>
      <dsp:txXfrm>
        <a:off x="3690704" y="95073"/>
        <a:ext cx="1510121" cy="1510121"/>
      </dsp:txXfrm>
    </dsp:sp>
    <dsp:sp modelId="{06F761CD-D6C7-4BDE-AFE9-7E0D51CB34EB}">
      <dsp:nvSpPr>
        <dsp:cNvPr id="0" name=""/>
        <dsp:cNvSpPr/>
      </dsp:nvSpPr>
      <dsp:spPr>
        <a:xfrm>
          <a:off x="1028192" y="-507"/>
          <a:ext cx="4268214" cy="4268214"/>
        </a:xfrm>
        <a:prstGeom prst="circularArrow">
          <a:avLst>
            <a:gd name="adj1" fmla="val 6899"/>
            <a:gd name="adj2" fmla="val 465127"/>
            <a:gd name="adj3" fmla="val 550363"/>
            <a:gd name="adj4" fmla="val 20584510"/>
            <a:gd name="adj5" fmla="val 8049"/>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3690704"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Transmission </a:t>
          </a:r>
        </a:p>
      </dsp:txBody>
      <dsp:txXfrm>
        <a:off x="3690704" y="2662004"/>
        <a:ext cx="1510121" cy="1510121"/>
      </dsp:txXfrm>
    </dsp:sp>
    <dsp:sp modelId="{D60BCB0D-8C20-4283-B7B1-84BAFEAB8D20}">
      <dsp:nvSpPr>
        <dsp:cNvPr id="0" name=""/>
        <dsp:cNvSpPr/>
      </dsp:nvSpPr>
      <dsp:spPr>
        <a:xfrm>
          <a:off x="1028192" y="-507"/>
          <a:ext cx="4268214" cy="4268214"/>
        </a:xfrm>
        <a:prstGeom prst="circularArrow">
          <a:avLst>
            <a:gd name="adj1" fmla="val 6899"/>
            <a:gd name="adj2" fmla="val 465127"/>
            <a:gd name="adj3" fmla="val 5950363"/>
            <a:gd name="adj4" fmla="val 4384510"/>
            <a:gd name="adj5" fmla="val 8049"/>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1123773" y="2662004"/>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Susceptible Host</a:t>
          </a:r>
        </a:p>
      </dsp:txBody>
      <dsp:txXfrm>
        <a:off x="1123773" y="2662004"/>
        <a:ext cx="1510121" cy="1510121"/>
      </dsp:txXfrm>
    </dsp:sp>
    <dsp:sp modelId="{282A79FF-3C6C-42A0-BDF9-422BE5FCF57F}">
      <dsp:nvSpPr>
        <dsp:cNvPr id="0" name=""/>
        <dsp:cNvSpPr/>
      </dsp:nvSpPr>
      <dsp:spPr>
        <a:xfrm>
          <a:off x="1028192" y="-507"/>
          <a:ext cx="4268214" cy="4268214"/>
        </a:xfrm>
        <a:prstGeom prst="circularArrow">
          <a:avLst>
            <a:gd name="adj1" fmla="val 6899"/>
            <a:gd name="adj2" fmla="val 465127"/>
            <a:gd name="adj3" fmla="val 11350363"/>
            <a:gd name="adj4" fmla="val 9784510"/>
            <a:gd name="adj5" fmla="val 8049"/>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1123773" y="95073"/>
          <a:ext cx="1510121" cy="1510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Reservoir</a:t>
          </a:r>
        </a:p>
      </dsp:txBody>
      <dsp:txXfrm>
        <a:off x="1123773" y="95073"/>
        <a:ext cx="1510121" cy="1510121"/>
      </dsp:txXfrm>
    </dsp:sp>
    <dsp:sp modelId="{5C3ABC67-8D66-4FDA-8BD4-BF4DC6D34EBD}">
      <dsp:nvSpPr>
        <dsp:cNvPr id="0" name=""/>
        <dsp:cNvSpPr/>
      </dsp:nvSpPr>
      <dsp:spPr>
        <a:xfrm>
          <a:off x="1006851" y="-208"/>
          <a:ext cx="4268214" cy="4268214"/>
        </a:xfrm>
        <a:prstGeom prst="circularArrow">
          <a:avLst>
            <a:gd name="adj1" fmla="val 6899"/>
            <a:gd name="adj2" fmla="val 465127"/>
            <a:gd name="adj3" fmla="val 16750363"/>
            <a:gd name="adj4" fmla="val 15184510"/>
            <a:gd name="adj5" fmla="val 8049"/>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C5FB51-B9CD-42B7-B21C-C693996C4FEA}">
      <dsp:nvSpPr>
        <dsp:cNvPr id="0" name=""/>
        <dsp:cNvSpPr/>
      </dsp:nvSpPr>
      <dsp:spPr>
        <a:xfrm>
          <a:off x="3656220" y="-65160"/>
          <a:ext cx="1506918" cy="1039452"/>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Infectious Agent</a:t>
          </a:r>
        </a:p>
        <a:p>
          <a:pPr marL="0" lvl="0" indent="0" algn="ctr" defTabSz="533400">
            <a:lnSpc>
              <a:spcPct val="90000"/>
            </a:lnSpc>
            <a:spcBef>
              <a:spcPct val="0"/>
            </a:spcBef>
            <a:spcAft>
              <a:spcPct val="35000"/>
            </a:spcAft>
            <a:buNone/>
          </a:pPr>
          <a:r>
            <a:rPr lang="en-US" sz="1200" b="1" kern="1200" dirty="0"/>
            <a:t>Bacteria</a:t>
          </a:r>
        </a:p>
        <a:p>
          <a:pPr marL="0" lvl="0" indent="0" algn="ctr" defTabSz="533400">
            <a:lnSpc>
              <a:spcPct val="90000"/>
            </a:lnSpc>
            <a:spcBef>
              <a:spcPct val="0"/>
            </a:spcBef>
            <a:spcAft>
              <a:spcPct val="35000"/>
            </a:spcAft>
            <a:buNone/>
          </a:pPr>
          <a:r>
            <a:rPr lang="en-US" sz="1200" b="1" kern="1200" dirty="0"/>
            <a:t>Virus </a:t>
          </a:r>
        </a:p>
        <a:p>
          <a:pPr marL="0" lvl="0" indent="0" algn="ctr" defTabSz="533400">
            <a:lnSpc>
              <a:spcPct val="90000"/>
            </a:lnSpc>
            <a:spcBef>
              <a:spcPct val="0"/>
            </a:spcBef>
            <a:spcAft>
              <a:spcPct val="35000"/>
            </a:spcAft>
            <a:buNone/>
          </a:pPr>
          <a:r>
            <a:rPr lang="en-US" sz="1200" b="1" kern="1200" dirty="0"/>
            <a:t>Fungi</a:t>
          </a:r>
        </a:p>
      </dsp:txBody>
      <dsp:txXfrm>
        <a:off x="3706962" y="-14418"/>
        <a:ext cx="1405434" cy="937968"/>
      </dsp:txXfrm>
    </dsp:sp>
    <dsp:sp modelId="{7A86AE37-93A5-4740-A6AF-8BAF694F4842}">
      <dsp:nvSpPr>
        <dsp:cNvPr id="0" name=""/>
        <dsp:cNvSpPr/>
      </dsp:nvSpPr>
      <dsp:spPr>
        <a:xfrm>
          <a:off x="2305596" y="454565"/>
          <a:ext cx="4208166" cy="4208166"/>
        </a:xfrm>
        <a:custGeom>
          <a:avLst/>
          <a:gdLst/>
          <a:ahLst/>
          <a:cxnLst/>
          <a:rect l="0" t="0" r="0" b="0"/>
          <a:pathLst>
            <a:path>
              <a:moveTo>
                <a:pt x="2998454" y="199544"/>
              </a:moveTo>
              <a:arcTo wR="2104083" hR="2104083" stAng="17709285" swAng="757900"/>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 modelId="{31C7B741-8478-4DE3-9AD5-A41B8934ACC4}">
      <dsp:nvSpPr>
        <dsp:cNvPr id="0" name=""/>
        <dsp:cNvSpPr/>
      </dsp:nvSpPr>
      <dsp:spPr>
        <a:xfrm>
          <a:off x="5450237" y="993979"/>
          <a:ext cx="1563262" cy="1025256"/>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Reservoir</a:t>
          </a:r>
        </a:p>
        <a:p>
          <a:pPr marL="0" lvl="0" indent="0" algn="ctr" defTabSz="533400">
            <a:lnSpc>
              <a:spcPct val="90000"/>
            </a:lnSpc>
            <a:spcBef>
              <a:spcPct val="0"/>
            </a:spcBef>
            <a:spcAft>
              <a:spcPct val="35000"/>
            </a:spcAft>
            <a:buNone/>
          </a:pPr>
          <a:r>
            <a:rPr lang="en-US" sz="1200" b="1" kern="1200" dirty="0"/>
            <a:t>People</a:t>
          </a:r>
        </a:p>
        <a:p>
          <a:pPr marL="0" lvl="0" indent="0" algn="ctr" defTabSz="533400">
            <a:lnSpc>
              <a:spcPct val="90000"/>
            </a:lnSpc>
            <a:spcBef>
              <a:spcPct val="0"/>
            </a:spcBef>
            <a:spcAft>
              <a:spcPct val="35000"/>
            </a:spcAft>
            <a:buNone/>
          </a:pPr>
          <a:r>
            <a:rPr lang="en-US" sz="1200" b="1" kern="1200" dirty="0"/>
            <a:t>Environment</a:t>
          </a:r>
        </a:p>
        <a:p>
          <a:pPr marL="0" lvl="0" indent="0" algn="ctr" defTabSz="533400">
            <a:lnSpc>
              <a:spcPct val="90000"/>
            </a:lnSpc>
            <a:spcBef>
              <a:spcPct val="0"/>
            </a:spcBef>
            <a:spcAft>
              <a:spcPct val="35000"/>
            </a:spcAft>
            <a:buNone/>
          </a:pPr>
          <a:r>
            <a:rPr lang="en-US" sz="1200" b="1" kern="1200" dirty="0"/>
            <a:t>Equipment &amp; Water</a:t>
          </a:r>
        </a:p>
      </dsp:txBody>
      <dsp:txXfrm>
        <a:off x="5500286" y="1044028"/>
        <a:ext cx="1463164" cy="925158"/>
      </dsp:txXfrm>
    </dsp:sp>
    <dsp:sp modelId="{FE4C0097-63F9-4658-894C-40C63B7B5155}">
      <dsp:nvSpPr>
        <dsp:cNvPr id="0" name=""/>
        <dsp:cNvSpPr/>
      </dsp:nvSpPr>
      <dsp:spPr>
        <a:xfrm>
          <a:off x="2305596" y="454565"/>
          <a:ext cx="4208166" cy="4208166"/>
        </a:xfrm>
        <a:custGeom>
          <a:avLst/>
          <a:gdLst/>
          <a:ahLst/>
          <a:cxnLst/>
          <a:rect l="0" t="0" r="0" b="0"/>
          <a:pathLst>
            <a:path>
              <a:moveTo>
                <a:pt x="4181619" y="1770901"/>
              </a:moveTo>
              <a:arcTo wR="2104083" hR="2104083" stAng="21053332" swAng="1052367"/>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 modelId="{D1274F56-51F5-4E3B-B637-CE1994CABF76}">
      <dsp:nvSpPr>
        <dsp:cNvPr id="0" name=""/>
        <dsp:cNvSpPr/>
      </dsp:nvSpPr>
      <dsp:spPr>
        <a:xfrm>
          <a:off x="5497237" y="3073787"/>
          <a:ext cx="1469263" cy="107380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Portal of Exit</a:t>
          </a:r>
        </a:p>
        <a:p>
          <a:pPr marL="0" lvl="0" indent="0" algn="ctr" defTabSz="533400">
            <a:lnSpc>
              <a:spcPct val="90000"/>
            </a:lnSpc>
            <a:spcBef>
              <a:spcPct val="0"/>
            </a:spcBef>
            <a:spcAft>
              <a:spcPct val="35000"/>
            </a:spcAft>
            <a:buNone/>
          </a:pPr>
          <a:r>
            <a:rPr lang="en-US" sz="1200" b="1" kern="1200" dirty="0"/>
            <a:t>Excretion, secretions, skin, and droplets</a:t>
          </a:r>
        </a:p>
      </dsp:txBody>
      <dsp:txXfrm>
        <a:off x="5549656" y="3126206"/>
        <a:ext cx="1364425" cy="968967"/>
      </dsp:txXfrm>
    </dsp:sp>
    <dsp:sp modelId="{6BB714E2-0F4C-4521-B6F7-18CB5472FD2B}">
      <dsp:nvSpPr>
        <dsp:cNvPr id="0" name=""/>
        <dsp:cNvSpPr/>
      </dsp:nvSpPr>
      <dsp:spPr>
        <a:xfrm>
          <a:off x="2305596" y="454565"/>
          <a:ext cx="4208166" cy="4208166"/>
        </a:xfrm>
        <a:custGeom>
          <a:avLst/>
          <a:gdLst/>
          <a:ahLst/>
          <a:cxnLst/>
          <a:rect l="0" t="0" r="0" b="0"/>
          <a:pathLst>
            <a:path>
              <a:moveTo>
                <a:pt x="3376405" y="3779900"/>
              </a:moveTo>
              <a:arcTo wR="2104083" hR="2104083" stAng="3167600" swAng="680625"/>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 modelId="{8D5A83C1-100F-4E3E-9BD2-5DD3C45376D8}">
      <dsp:nvSpPr>
        <dsp:cNvPr id="0" name=""/>
        <dsp:cNvSpPr/>
      </dsp:nvSpPr>
      <dsp:spPr>
        <a:xfrm>
          <a:off x="3617733" y="4154904"/>
          <a:ext cx="1583891" cy="1015655"/>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Transmission</a:t>
          </a:r>
        </a:p>
        <a:p>
          <a:pPr marL="0" lvl="0" indent="0" algn="ctr" defTabSz="533400">
            <a:lnSpc>
              <a:spcPct val="90000"/>
            </a:lnSpc>
            <a:spcBef>
              <a:spcPct val="0"/>
            </a:spcBef>
            <a:spcAft>
              <a:spcPct val="35000"/>
            </a:spcAft>
            <a:buNone/>
          </a:pPr>
          <a:r>
            <a:rPr lang="en-US" sz="1200" b="1" kern="1200" dirty="0"/>
            <a:t>Direct  &amp; Indirect Contact</a:t>
          </a:r>
        </a:p>
        <a:p>
          <a:pPr marL="0" lvl="0" indent="0" algn="ctr" defTabSz="533400">
            <a:lnSpc>
              <a:spcPct val="90000"/>
            </a:lnSpc>
            <a:spcBef>
              <a:spcPct val="0"/>
            </a:spcBef>
            <a:spcAft>
              <a:spcPct val="35000"/>
            </a:spcAft>
            <a:buNone/>
          </a:pPr>
          <a:r>
            <a:rPr lang="en-US" sz="1200" b="1" kern="1200" dirty="0"/>
            <a:t>Inhalation</a:t>
          </a:r>
        </a:p>
        <a:p>
          <a:pPr marL="0" lvl="0" indent="0" algn="ctr" defTabSz="533400">
            <a:lnSpc>
              <a:spcPct val="90000"/>
            </a:lnSpc>
            <a:spcBef>
              <a:spcPct val="0"/>
            </a:spcBef>
            <a:spcAft>
              <a:spcPct val="35000"/>
            </a:spcAft>
            <a:buNone/>
          </a:pPr>
          <a:r>
            <a:rPr lang="en-US" sz="1200" b="1" kern="1200" dirty="0"/>
            <a:t>Airborne</a:t>
          </a:r>
        </a:p>
      </dsp:txBody>
      <dsp:txXfrm>
        <a:off x="3667313" y="4204484"/>
        <a:ext cx="1484731" cy="916495"/>
      </dsp:txXfrm>
    </dsp:sp>
    <dsp:sp modelId="{4216C9D3-E5CE-494C-B422-4541F27A4C76}">
      <dsp:nvSpPr>
        <dsp:cNvPr id="0" name=""/>
        <dsp:cNvSpPr/>
      </dsp:nvSpPr>
      <dsp:spPr>
        <a:xfrm>
          <a:off x="2305596" y="454565"/>
          <a:ext cx="4208166" cy="4208166"/>
        </a:xfrm>
        <a:custGeom>
          <a:avLst/>
          <a:gdLst/>
          <a:ahLst/>
          <a:cxnLst/>
          <a:rect l="0" t="0" r="0" b="0"/>
          <a:pathLst>
            <a:path>
              <a:moveTo>
                <a:pt x="1178115" y="3993461"/>
              </a:moveTo>
              <a:arcTo wR="2104083" hR="2104083" stAng="6966544" swAng="726015"/>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 modelId="{FF6C5FA6-67C0-4DA1-8C20-469C92C1E7D0}">
      <dsp:nvSpPr>
        <dsp:cNvPr id="0" name=""/>
        <dsp:cNvSpPr/>
      </dsp:nvSpPr>
      <dsp:spPr>
        <a:xfrm>
          <a:off x="1823716" y="3104225"/>
          <a:ext cx="1527547" cy="101292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t>Portal of Entry</a:t>
          </a:r>
        </a:p>
        <a:p>
          <a:pPr marL="0" lvl="0" indent="0" algn="ctr" defTabSz="533400">
            <a:lnSpc>
              <a:spcPct val="90000"/>
            </a:lnSpc>
            <a:spcBef>
              <a:spcPct val="0"/>
            </a:spcBef>
            <a:spcAft>
              <a:spcPct val="35000"/>
            </a:spcAft>
            <a:buNone/>
          </a:pPr>
          <a:r>
            <a:rPr lang="en-US" sz="1200" b="1" kern="1200" dirty="0"/>
            <a:t>Mucous Membranes</a:t>
          </a:r>
        </a:p>
        <a:p>
          <a:pPr marL="0" lvl="0" indent="0" algn="ctr" defTabSz="533400">
            <a:lnSpc>
              <a:spcPct val="90000"/>
            </a:lnSpc>
            <a:spcBef>
              <a:spcPct val="0"/>
            </a:spcBef>
            <a:spcAft>
              <a:spcPct val="35000"/>
            </a:spcAft>
            <a:buNone/>
          </a:pPr>
          <a:r>
            <a:rPr lang="en-US" sz="1200" b="1" kern="1200" dirty="0"/>
            <a:t>Respiratory &amp; GI Tract</a:t>
          </a:r>
        </a:p>
        <a:p>
          <a:pPr marL="0" lvl="0" indent="0" algn="ctr" defTabSz="533400">
            <a:lnSpc>
              <a:spcPct val="90000"/>
            </a:lnSpc>
            <a:spcBef>
              <a:spcPct val="0"/>
            </a:spcBef>
            <a:spcAft>
              <a:spcPct val="35000"/>
            </a:spcAft>
            <a:buNone/>
          </a:pPr>
          <a:r>
            <a:rPr lang="en-US" sz="1200" b="1" kern="1200" dirty="0"/>
            <a:t>Broken Skin</a:t>
          </a:r>
        </a:p>
      </dsp:txBody>
      <dsp:txXfrm>
        <a:off x="1873163" y="3153672"/>
        <a:ext cx="1428653" cy="914035"/>
      </dsp:txXfrm>
    </dsp:sp>
    <dsp:sp modelId="{0901A6BA-9EAB-4CBE-BA0E-903F837C05F2}">
      <dsp:nvSpPr>
        <dsp:cNvPr id="0" name=""/>
        <dsp:cNvSpPr/>
      </dsp:nvSpPr>
      <dsp:spPr>
        <a:xfrm>
          <a:off x="2305596" y="454565"/>
          <a:ext cx="4208166" cy="4208166"/>
        </a:xfrm>
        <a:custGeom>
          <a:avLst/>
          <a:gdLst/>
          <a:ahLst/>
          <a:cxnLst/>
          <a:rect l="0" t="0" r="0" b="0"/>
          <a:pathLst>
            <a:path>
              <a:moveTo>
                <a:pt x="27244" y="2441583"/>
              </a:moveTo>
              <a:arcTo wR="2104083" hR="2104083" stAng="10246184" swAng="1062736"/>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 modelId="{1DEBC60F-E8F4-46CC-B2C6-29548129A487}">
      <dsp:nvSpPr>
        <dsp:cNvPr id="0" name=""/>
        <dsp:cNvSpPr/>
      </dsp:nvSpPr>
      <dsp:spPr>
        <a:xfrm>
          <a:off x="1760770" y="973557"/>
          <a:ext cx="1653438" cy="1066099"/>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b="1" u="sng" kern="1200" dirty="0">
              <a:solidFill>
                <a:schemeClr val="bg1"/>
              </a:solidFill>
            </a:rPr>
            <a:t>Susceptible Host</a:t>
          </a:r>
        </a:p>
        <a:p>
          <a:pPr marL="0" lvl="0" indent="0" algn="ctr" defTabSz="533400">
            <a:lnSpc>
              <a:spcPct val="90000"/>
            </a:lnSpc>
            <a:spcBef>
              <a:spcPct val="0"/>
            </a:spcBef>
            <a:spcAft>
              <a:spcPct val="35000"/>
            </a:spcAft>
            <a:buNone/>
          </a:pPr>
          <a:r>
            <a:rPr lang="en-US" sz="1200" b="1" kern="1200" dirty="0">
              <a:solidFill>
                <a:schemeClr val="bg1"/>
              </a:solidFill>
            </a:rPr>
            <a:t>Patient </a:t>
          </a:r>
        </a:p>
        <a:p>
          <a:pPr marL="0" lvl="0" indent="0" algn="ctr" defTabSz="533400">
            <a:lnSpc>
              <a:spcPct val="90000"/>
            </a:lnSpc>
            <a:spcBef>
              <a:spcPct val="0"/>
            </a:spcBef>
            <a:spcAft>
              <a:spcPct val="35000"/>
            </a:spcAft>
            <a:buNone/>
          </a:pPr>
          <a:r>
            <a:rPr lang="en-US" sz="1200" b="1" kern="1200" dirty="0">
              <a:solidFill>
                <a:schemeClr val="bg1"/>
              </a:solidFill>
            </a:rPr>
            <a:t>Staff</a:t>
          </a:r>
        </a:p>
        <a:p>
          <a:pPr marL="0" lvl="0" indent="0" algn="ctr" defTabSz="533400">
            <a:lnSpc>
              <a:spcPct val="90000"/>
            </a:lnSpc>
            <a:spcBef>
              <a:spcPct val="0"/>
            </a:spcBef>
            <a:spcAft>
              <a:spcPct val="35000"/>
            </a:spcAft>
            <a:buNone/>
          </a:pPr>
          <a:r>
            <a:rPr lang="en-US" sz="1200" b="1" kern="1200" dirty="0">
              <a:solidFill>
                <a:schemeClr val="bg1"/>
              </a:solidFill>
            </a:rPr>
            <a:t>Visitor</a:t>
          </a:r>
        </a:p>
      </dsp:txBody>
      <dsp:txXfrm>
        <a:off x="1812813" y="1025600"/>
        <a:ext cx="1549352" cy="962013"/>
      </dsp:txXfrm>
    </dsp:sp>
    <dsp:sp modelId="{35A9D28B-22D5-4368-8D50-C0F10B7E6F4B}">
      <dsp:nvSpPr>
        <dsp:cNvPr id="0" name=""/>
        <dsp:cNvSpPr/>
      </dsp:nvSpPr>
      <dsp:spPr>
        <a:xfrm>
          <a:off x="2305596" y="454565"/>
          <a:ext cx="4208166" cy="4208166"/>
        </a:xfrm>
        <a:custGeom>
          <a:avLst/>
          <a:gdLst/>
          <a:ahLst/>
          <a:cxnLst/>
          <a:rect l="0" t="0" r="0" b="0"/>
          <a:pathLst>
            <a:path>
              <a:moveTo>
                <a:pt x="834507" y="426185"/>
              </a:moveTo>
              <a:arcTo wR="2104083" hR="2104083" stAng="13973229" swAng="727388"/>
            </a:path>
          </a:pathLst>
        </a:custGeom>
        <a:noFill/>
        <a:ln w="6350" cap="flat" cmpd="sng" algn="ctr">
          <a:solidFill>
            <a:schemeClr val="accent1">
              <a:hueOff val="0"/>
              <a:satOff val="0"/>
              <a:lumOff val="0"/>
              <a:alphaOff val="0"/>
            </a:schemeClr>
          </a:solidFill>
          <a:prstDash val="solid"/>
          <a:miter lim="800000"/>
          <a:tailEnd type="arrow"/>
        </a:ln>
        <a:effectLst/>
        <a:sp3d z="-40000" prstMaterial="matte"/>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5B8389-358D-4844-BD42-ABA648858E2B}">
      <dsp:nvSpPr>
        <dsp:cNvPr id="0" name=""/>
        <dsp:cNvSpPr/>
      </dsp:nvSpPr>
      <dsp:spPr>
        <a:xfrm>
          <a:off x="1931463" y="52787"/>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Agent</a:t>
          </a:r>
        </a:p>
      </dsp:txBody>
      <dsp:txXfrm>
        <a:off x="1931463" y="52787"/>
        <a:ext cx="835149" cy="835149"/>
      </dsp:txXfrm>
    </dsp:sp>
    <dsp:sp modelId="{06F761CD-D6C7-4BDE-AFE9-7E0D51CB34EB}">
      <dsp:nvSpPr>
        <dsp:cNvPr id="0" name=""/>
        <dsp:cNvSpPr/>
      </dsp:nvSpPr>
      <dsp:spPr>
        <a:xfrm>
          <a:off x="456738" y="-461"/>
          <a:ext cx="2363122" cy="2363122"/>
        </a:xfrm>
        <a:prstGeom prst="circularArrow">
          <a:avLst>
            <a:gd name="adj1" fmla="val 6891"/>
            <a:gd name="adj2" fmla="val 464512"/>
            <a:gd name="adj3" fmla="val 552951"/>
            <a:gd name="adj4" fmla="val 20582537"/>
            <a:gd name="adj5" fmla="val 804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67A9ED-39E3-405B-A624-9E3152774077}">
      <dsp:nvSpPr>
        <dsp:cNvPr id="0" name=""/>
        <dsp:cNvSpPr/>
      </dsp:nvSpPr>
      <dsp:spPr>
        <a:xfrm>
          <a:off x="1931463" y="1474263"/>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Transmission </a:t>
          </a:r>
        </a:p>
      </dsp:txBody>
      <dsp:txXfrm>
        <a:off x="1931463" y="1474263"/>
        <a:ext cx="835149" cy="835149"/>
      </dsp:txXfrm>
    </dsp:sp>
    <dsp:sp modelId="{D60BCB0D-8C20-4283-B7B1-84BAFEAB8D20}">
      <dsp:nvSpPr>
        <dsp:cNvPr id="0" name=""/>
        <dsp:cNvSpPr/>
      </dsp:nvSpPr>
      <dsp:spPr>
        <a:xfrm>
          <a:off x="456738" y="-461"/>
          <a:ext cx="2363122" cy="2363122"/>
        </a:xfrm>
        <a:prstGeom prst="circularArrow">
          <a:avLst>
            <a:gd name="adj1" fmla="val 6891"/>
            <a:gd name="adj2" fmla="val 464512"/>
            <a:gd name="adj3" fmla="val 5952951"/>
            <a:gd name="adj4" fmla="val 4382537"/>
            <a:gd name="adj5" fmla="val 804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0991B2-67DA-4353-966F-2B219BE8DD73}">
      <dsp:nvSpPr>
        <dsp:cNvPr id="0" name=""/>
        <dsp:cNvSpPr/>
      </dsp:nvSpPr>
      <dsp:spPr>
        <a:xfrm>
          <a:off x="509987" y="1474263"/>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Susceptible Host</a:t>
          </a:r>
        </a:p>
      </dsp:txBody>
      <dsp:txXfrm>
        <a:off x="509987" y="1474263"/>
        <a:ext cx="835149" cy="835149"/>
      </dsp:txXfrm>
    </dsp:sp>
    <dsp:sp modelId="{282A79FF-3C6C-42A0-BDF9-422BE5FCF57F}">
      <dsp:nvSpPr>
        <dsp:cNvPr id="0" name=""/>
        <dsp:cNvSpPr/>
      </dsp:nvSpPr>
      <dsp:spPr>
        <a:xfrm>
          <a:off x="456738" y="-461"/>
          <a:ext cx="2363122" cy="2363122"/>
        </a:xfrm>
        <a:prstGeom prst="circularArrow">
          <a:avLst>
            <a:gd name="adj1" fmla="val 6891"/>
            <a:gd name="adj2" fmla="val 464512"/>
            <a:gd name="adj3" fmla="val 11352951"/>
            <a:gd name="adj4" fmla="val 9782537"/>
            <a:gd name="adj5" fmla="val 804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FA313D-8A1E-4A15-8BFE-B6B19DECC307}">
      <dsp:nvSpPr>
        <dsp:cNvPr id="0" name=""/>
        <dsp:cNvSpPr/>
      </dsp:nvSpPr>
      <dsp:spPr>
        <a:xfrm>
          <a:off x="509987" y="52787"/>
          <a:ext cx="835149" cy="835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970" tIns="13970" rIns="13970"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Reservoir</a:t>
          </a:r>
        </a:p>
      </dsp:txBody>
      <dsp:txXfrm>
        <a:off x="509987" y="52787"/>
        <a:ext cx="835149" cy="835149"/>
      </dsp:txXfrm>
    </dsp:sp>
    <dsp:sp modelId="{5C3ABC67-8D66-4FDA-8BD4-BF4DC6D34EBD}">
      <dsp:nvSpPr>
        <dsp:cNvPr id="0" name=""/>
        <dsp:cNvSpPr/>
      </dsp:nvSpPr>
      <dsp:spPr>
        <a:xfrm>
          <a:off x="444923" y="-295"/>
          <a:ext cx="2363122" cy="2363122"/>
        </a:xfrm>
        <a:prstGeom prst="circularArrow">
          <a:avLst>
            <a:gd name="adj1" fmla="val 6891"/>
            <a:gd name="adj2" fmla="val 464512"/>
            <a:gd name="adj3" fmla="val 16752951"/>
            <a:gd name="adj4" fmla="val 15182537"/>
            <a:gd name="adj5" fmla="val 804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defRPr>
            </a:lvl1pPr>
          </a:lstStyle>
          <a:p>
            <a:pPr>
              <a:defRPr/>
            </a:pPr>
            <a:endParaRPr lang="en-GB" alt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pPr>
              <a:defRPr/>
            </a:pPr>
            <a:fld id="{2F0A806A-CA53-4730-9FC7-8EF9CDE05CC9}" type="datetime1">
              <a:rPr lang="en-US" altLang="en-US"/>
              <a:pPr>
                <a:defRPr/>
              </a:pPr>
              <a:t>11/5/2025</a:t>
            </a:fld>
            <a:endParaRPr lang="en-US" altLang="en-US"/>
          </a:p>
        </p:txBody>
      </p:sp>
      <p:sp>
        <p:nvSpPr>
          <p:cNvPr id="4" name="Slide Image Placeholder 3"/>
          <p:cNvSpPr>
            <a:spLocks noGrp="1" noRot="1" noChangeAspect="1"/>
          </p:cNvSpPr>
          <p:nvPr>
            <p:ph type="sldImg" idx="2"/>
          </p:nvPr>
        </p:nvSpPr>
        <p:spPr>
          <a:xfrm>
            <a:off x="1119188" y="685800"/>
            <a:ext cx="4619625"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alt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defRPr>
            </a:lvl1pPr>
          </a:lstStyle>
          <a:p>
            <a:pPr>
              <a:defRPr/>
            </a:pPr>
            <a:endParaRPr lang="en-GB"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EC9C7AEE-6016-40A0-8314-9653B39ADBBC}"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15364" name="Slide Number Placeholder 3"/>
          <p:cNvSpPr>
            <a:spLocks noGrp="1"/>
          </p:cNvSpPr>
          <p:nvPr>
            <p:ph type="sldNum" sz="quarter" idx="5"/>
          </p:nvPr>
        </p:nvSpPr>
        <p:spPr bwMode="auto">
          <a:noFill/>
          <a:ln>
            <a:miter lim="800000"/>
            <a:headEnd/>
            <a:tailEnd/>
          </a:ln>
        </p:spPr>
        <p:txBody>
          <a:bodyPr/>
          <a:lstStyle/>
          <a:p>
            <a:fld id="{886D9EAD-BE4F-4B40-BA73-C9DB60982077}" type="slidenum">
              <a:rPr lang="en-US" altLang="en-US">
                <a:latin typeface="Arial" pitchFamily="34" charset="0"/>
              </a:rPr>
              <a:pPr/>
              <a:t>2</a:t>
            </a:fld>
            <a:endParaRPr lang="en-US" altLang="en-US">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endParaRPr lang="en-GB" altLang="en-US">
              <a:ea typeface="ＭＳ Ｐゴシック" pitchFamily="34" charset="-128"/>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3E84EFA7-4769-4D49-9CE8-12A3D6FBF8BE}" type="slidenum">
              <a:rPr lang="en-US" altLang="en-US"/>
              <a:pPr/>
              <a:t>17</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47108" name="Slide Number Placeholder 3"/>
          <p:cNvSpPr>
            <a:spLocks noGrp="1"/>
          </p:cNvSpPr>
          <p:nvPr>
            <p:ph type="sldNum" sz="quarter" idx="5"/>
          </p:nvPr>
        </p:nvSpPr>
        <p:spPr bwMode="auto">
          <a:noFill/>
          <a:ln>
            <a:miter lim="800000"/>
            <a:headEnd/>
            <a:tailEnd/>
          </a:ln>
        </p:spPr>
        <p:txBody>
          <a:bodyPr/>
          <a:lstStyle/>
          <a:p>
            <a:fld id="{7B317073-6035-4A75-AB68-5CCE6459BA4F}" type="slidenum">
              <a:rPr lang="en-US" altLang="en-US">
                <a:latin typeface="Arial" pitchFamily="34" charset="0"/>
              </a:rPr>
              <a:pPr/>
              <a:t>20</a:t>
            </a:fld>
            <a:endParaRPr lang="en-US" altLang="en-US">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49156" name="Slide Number Placeholder 3"/>
          <p:cNvSpPr>
            <a:spLocks noGrp="1"/>
          </p:cNvSpPr>
          <p:nvPr>
            <p:ph type="sldNum" sz="quarter" idx="5"/>
          </p:nvPr>
        </p:nvSpPr>
        <p:spPr bwMode="auto">
          <a:noFill/>
          <a:ln>
            <a:miter lim="800000"/>
            <a:headEnd/>
            <a:tailEnd/>
          </a:ln>
        </p:spPr>
        <p:txBody>
          <a:bodyPr/>
          <a:lstStyle/>
          <a:p>
            <a:fld id="{8EBDB73A-A72A-4251-A807-9FDEFC08D49A}" type="slidenum">
              <a:rPr lang="en-US" altLang="en-US">
                <a:latin typeface="Arial" pitchFamily="34" charset="0"/>
              </a:rPr>
              <a:pPr/>
              <a:t>21</a:t>
            </a:fld>
            <a:endParaRPr lang="en-US" altLang="en-US">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a:lstStyle/>
          <a:p>
            <a:r>
              <a:rPr lang="en-GB" altLang="en-US">
                <a:ea typeface="ＭＳ Ｐゴシック" pitchFamily="34" charset="-128"/>
              </a:rPr>
              <a:t>It is important for us to understand the infection chain in order to determine the appropriate control and prevention measures and at which stage to direct them</a:t>
            </a:r>
          </a:p>
        </p:txBody>
      </p:sp>
      <p:sp>
        <p:nvSpPr>
          <p:cNvPr id="51204" name="Slide Number Placeholder 3"/>
          <p:cNvSpPr>
            <a:spLocks noGrp="1"/>
          </p:cNvSpPr>
          <p:nvPr>
            <p:ph type="sldNum" sz="quarter" idx="5"/>
          </p:nvPr>
        </p:nvSpPr>
        <p:spPr bwMode="auto">
          <a:noFill/>
          <a:ln>
            <a:miter lim="800000"/>
            <a:headEnd/>
            <a:tailEnd/>
          </a:ln>
        </p:spPr>
        <p:txBody>
          <a:bodyPr/>
          <a:lstStyle/>
          <a:p>
            <a:fld id="{823F4445-167E-4542-BED9-369CF4C2544F}" type="slidenum">
              <a:rPr lang="en-US" altLang="en-US"/>
              <a:pPr/>
              <a:t>22</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Excretion; the body excretes waste products – i.e., stool, urine, sweat</a:t>
            </a:r>
          </a:p>
          <a:p>
            <a:r>
              <a:rPr lang="en-US" dirty="0"/>
              <a:t>Secretion; substance expelled by a cell, gland, or organ – i.e., blood, breast milk</a:t>
            </a:r>
            <a:r>
              <a:rPr lang="en-US"/>
              <a:t>, pus</a:t>
            </a:r>
          </a:p>
        </p:txBody>
      </p:sp>
      <p:sp>
        <p:nvSpPr>
          <p:cNvPr id="4" name="Slide Number Placeholder 3"/>
          <p:cNvSpPr>
            <a:spLocks noGrp="1"/>
          </p:cNvSpPr>
          <p:nvPr>
            <p:ph type="sldNum" sz="quarter" idx="10"/>
          </p:nvPr>
        </p:nvSpPr>
        <p:spPr/>
        <p:txBody>
          <a:bodyPr/>
          <a:lstStyle/>
          <a:p>
            <a:pPr>
              <a:defRPr/>
            </a:pPr>
            <a:fld id="{E54B4585-F1D6-46B2-96F9-B460943EBDC8}" type="slidenum">
              <a:rPr lang="en-US" altLang="en-US" smtClean="0"/>
              <a:pPr>
                <a:defRPr/>
              </a:pPr>
              <a:t>23</a:t>
            </a:fld>
            <a:endParaRPr lang="en-US" altLang="en-US"/>
          </a:p>
        </p:txBody>
      </p:sp>
    </p:spTree>
    <p:extLst>
      <p:ext uri="{BB962C8B-B14F-4D97-AF65-F5344CB8AC3E}">
        <p14:creationId xmlns:p14="http://schemas.microsoft.com/office/powerpoint/2010/main" val="25125039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613AFF04-5787-485E-8D7E-86B7ECBB152E}" type="slidenum">
              <a:rPr lang="en-US" altLang="en-US">
                <a:latin typeface="Arial" pitchFamily="34" charset="0"/>
              </a:rPr>
              <a:pPr/>
              <a:t>24</a:t>
            </a:fld>
            <a:endParaRPr lang="en-US" altLang="en-US">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55300" name="Slide Number Placeholder 3"/>
          <p:cNvSpPr>
            <a:spLocks noGrp="1"/>
          </p:cNvSpPr>
          <p:nvPr>
            <p:ph type="sldNum" sz="quarter" idx="5"/>
          </p:nvPr>
        </p:nvSpPr>
        <p:spPr bwMode="auto">
          <a:noFill/>
          <a:ln>
            <a:miter lim="800000"/>
            <a:headEnd/>
            <a:tailEnd/>
          </a:ln>
        </p:spPr>
        <p:txBody>
          <a:bodyPr/>
          <a:lstStyle/>
          <a:p>
            <a:fld id="{D6CCEAEF-81D7-4E3F-AD14-B2D71D008F1A}" type="slidenum">
              <a:rPr lang="en-US" altLang="en-US">
                <a:latin typeface="Arial" pitchFamily="34" charset="0"/>
              </a:rPr>
              <a:pPr/>
              <a:t>25</a:t>
            </a:fld>
            <a:endParaRPr lang="en-US" altLang="en-US">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57348" name="Slide Number Placeholder 3"/>
          <p:cNvSpPr>
            <a:spLocks noGrp="1"/>
          </p:cNvSpPr>
          <p:nvPr>
            <p:ph type="sldNum" sz="quarter" idx="5"/>
          </p:nvPr>
        </p:nvSpPr>
        <p:spPr bwMode="auto">
          <a:noFill/>
          <a:ln>
            <a:miter lim="800000"/>
            <a:headEnd/>
            <a:tailEnd/>
          </a:ln>
        </p:spPr>
        <p:txBody>
          <a:bodyPr/>
          <a:lstStyle/>
          <a:p>
            <a:fld id="{D57FD67F-C4FE-431D-B58E-B2EE6E959B07}" type="slidenum">
              <a:rPr lang="en-US" altLang="en-US">
                <a:latin typeface="Arial" pitchFamily="34" charset="0"/>
              </a:rPr>
              <a:pPr/>
              <a:t>26</a:t>
            </a:fld>
            <a:endParaRPr lang="en-US" altLang="en-US">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59396" name="Slide Number Placeholder 3"/>
          <p:cNvSpPr>
            <a:spLocks noGrp="1"/>
          </p:cNvSpPr>
          <p:nvPr>
            <p:ph type="sldNum" sz="quarter" idx="5"/>
          </p:nvPr>
        </p:nvSpPr>
        <p:spPr bwMode="auto">
          <a:noFill/>
          <a:ln>
            <a:miter lim="800000"/>
            <a:headEnd/>
            <a:tailEnd/>
          </a:ln>
        </p:spPr>
        <p:txBody>
          <a:bodyPr/>
          <a:lstStyle/>
          <a:p>
            <a:fld id="{1A76E59A-1ADA-432D-A1E8-6CC55AA26362}" type="slidenum">
              <a:rPr lang="en-US" altLang="en-US">
                <a:latin typeface="Arial" pitchFamily="34" charset="0"/>
              </a:rPr>
              <a:pPr/>
              <a:t>27</a:t>
            </a:fld>
            <a:endParaRPr lang="en-US" altLang="en-US">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a:lstStyle/>
          <a:p>
            <a:pPr eaLnBrk="1" hangingPunct="1">
              <a:spcBef>
                <a:spcPct val="0"/>
              </a:spcBef>
            </a:pPr>
            <a:endParaRPr lang="ar-SA" altLang="en-US">
              <a:ea typeface="ＭＳ Ｐゴシック" pitchFamily="34" charset="-128"/>
              <a:cs typeface="Arial" pitchFamily="34" charset="0"/>
            </a:endParaRPr>
          </a:p>
        </p:txBody>
      </p:sp>
      <p:sp>
        <p:nvSpPr>
          <p:cNvPr id="61444" name="Slide Number Placeholder 3"/>
          <p:cNvSpPr>
            <a:spLocks noGrp="1"/>
          </p:cNvSpPr>
          <p:nvPr>
            <p:ph type="sldNum" sz="quarter" idx="5"/>
          </p:nvPr>
        </p:nvSpPr>
        <p:spPr bwMode="auto">
          <a:noFill/>
          <a:ln>
            <a:miter lim="800000"/>
            <a:headEnd/>
            <a:tailEnd/>
          </a:ln>
        </p:spPr>
        <p:txBody>
          <a:bodyPr/>
          <a:lstStyle/>
          <a:p>
            <a:fld id="{51E355C0-0018-4796-A1E0-A89DA9B27B5C}" type="slidenum">
              <a:rPr lang="en-US" altLang="en-US">
                <a:latin typeface="Arial" pitchFamily="34" charset="0"/>
              </a:rPr>
              <a:pPr/>
              <a:t>28</a:t>
            </a:fld>
            <a:endParaRPr lang="en-US" altLang="en-US">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a:lstStyle/>
          <a:p>
            <a:r>
              <a:rPr lang="en-GB" altLang="en-US">
                <a:ea typeface="ＭＳ Ｐゴシック" pitchFamily="34" charset="-128"/>
              </a:rPr>
              <a:t>In order for disease to occur there needs to be interaction between these variables; 1) there needs to be a host that is susceptible to infection (and susceptibility depends on several factors which will be discussed later); 2) there needs to be an infectious agent (in this case we are talking about biological agents); 3) there needs to be the suitable environment that helps the transmission of infection; 4) and then there is the vector in many cases that is the means of transmission of the agent (in cases of indirect transmission</a:t>
            </a:r>
            <a:r>
              <a:rPr lang="en-US" altLang="en-US">
                <a:ea typeface="ＭＳ Ｐゴシック" pitchFamily="34" charset="-128"/>
              </a:rPr>
              <a:t>….will be discussed in more detail in the coming slides). </a:t>
            </a:r>
          </a:p>
          <a:p>
            <a:endParaRPr lang="en-US" altLang="en-US">
              <a:ea typeface="ＭＳ Ｐゴシック" pitchFamily="34" charset="-128"/>
            </a:endParaRPr>
          </a:p>
          <a:p>
            <a:r>
              <a:rPr lang="en-US" altLang="en-US">
                <a:ea typeface="ＭＳ Ｐゴシック" pitchFamily="34" charset="-128"/>
              </a:rPr>
              <a:t>The interaction of these variables needs to take place in order for the infection to take place and produce disease. The missing link in any part of these angles will prevent the occurrence of disease (for example existence of the suitable environment and an infectious agent, but the host is not susceptible because of immunity. In this case the person will not contract the disease). </a:t>
            </a:r>
            <a:endParaRPr lang="en-GB" altLang="en-US">
              <a:ea typeface="ＭＳ Ｐゴシック" pitchFamily="34" charset="-128"/>
            </a:endParaRPr>
          </a:p>
        </p:txBody>
      </p:sp>
      <p:sp>
        <p:nvSpPr>
          <p:cNvPr id="23556" name="Slide Number Placeholder 3"/>
          <p:cNvSpPr>
            <a:spLocks noGrp="1"/>
          </p:cNvSpPr>
          <p:nvPr>
            <p:ph type="sldNum" sz="quarter" idx="5"/>
          </p:nvPr>
        </p:nvSpPr>
        <p:spPr bwMode="auto">
          <a:noFill/>
          <a:ln>
            <a:miter lim="800000"/>
            <a:headEnd/>
            <a:tailEnd/>
          </a:ln>
        </p:spPr>
        <p:txBody>
          <a:bodyPr/>
          <a:lstStyle/>
          <a:p>
            <a:fld id="{CE89F28D-319A-44A4-9E7D-86E75261DCC6}" type="slidenum">
              <a:rPr lang="en-US" altLang="en-US"/>
              <a:pPr/>
              <a:t>5</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a:lstStyle/>
          <a:p>
            <a:pPr eaLnBrk="1" hangingPunct="1">
              <a:spcBef>
                <a:spcPct val="0"/>
              </a:spcBef>
            </a:pPr>
            <a:r>
              <a:rPr lang="en-US" altLang="en-US">
                <a:ea typeface="ＭＳ Ｐゴシック" pitchFamily="34" charset="-128"/>
                <a:cs typeface="Arial" pitchFamily="34" charset="0"/>
              </a:rPr>
              <a:t>Not every single individual should be resistant to the agent, but rather it is sufficient to make a certain percentage of people immune in order for the community to develop appropriate level of herd immunity that protects the immunity from the disease</a:t>
            </a:r>
            <a:endParaRPr lang="ar-SA" altLang="en-US">
              <a:ea typeface="ＭＳ Ｐゴシック" pitchFamily="34" charset="-128"/>
              <a:cs typeface="Arial" pitchFamily="34" charset="0"/>
            </a:endParaRPr>
          </a:p>
        </p:txBody>
      </p:sp>
      <p:sp>
        <p:nvSpPr>
          <p:cNvPr id="65540" name="Slide Number Placeholder 3"/>
          <p:cNvSpPr>
            <a:spLocks noGrp="1"/>
          </p:cNvSpPr>
          <p:nvPr>
            <p:ph type="sldNum" sz="quarter" idx="5"/>
          </p:nvPr>
        </p:nvSpPr>
        <p:spPr bwMode="auto">
          <a:noFill/>
          <a:ln>
            <a:miter lim="800000"/>
            <a:headEnd/>
            <a:tailEnd/>
          </a:ln>
        </p:spPr>
        <p:txBody>
          <a:bodyPr/>
          <a:lstStyle/>
          <a:p>
            <a:fld id="{B0C3A44C-D4FB-43FC-A27C-0DAF3F48352C}" type="slidenum">
              <a:rPr lang="en-US" altLang="en-US">
                <a:latin typeface="Arial" pitchFamily="34" charset="0"/>
              </a:rPr>
              <a:pPr/>
              <a:t>31</a:t>
            </a:fld>
            <a:endParaRPr lang="en-US" altLang="en-US">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r>
              <a:rPr lang="en-GB" altLang="en-US">
                <a:ea typeface="ＭＳ Ｐゴシック" pitchFamily="34" charset="-128"/>
              </a:rPr>
              <a:t>And from that concept, we can describe the chain of infection. Here we are talking about how the infection is harboured, transmitted, finds a portal of entry into the body and then gets into the susceptible host to cause infection. </a:t>
            </a:r>
          </a:p>
          <a:p>
            <a:endParaRPr lang="en-GB" altLang="en-US">
              <a:ea typeface="ＭＳ Ｐゴシック" pitchFamily="34" charset="-128"/>
            </a:endParaRPr>
          </a:p>
          <a:p>
            <a:r>
              <a:rPr lang="en-GB" altLang="en-US">
                <a:ea typeface="ＭＳ Ｐゴシック" pitchFamily="34" charset="-128"/>
              </a:rPr>
              <a:t>Let’s take each one of these aspects individually first to see the factors that affect each.  </a:t>
            </a:r>
          </a:p>
        </p:txBody>
      </p:sp>
      <p:sp>
        <p:nvSpPr>
          <p:cNvPr id="25604" name="Slide Number Placeholder 3"/>
          <p:cNvSpPr>
            <a:spLocks noGrp="1"/>
          </p:cNvSpPr>
          <p:nvPr>
            <p:ph type="sldNum" sz="quarter" idx="5"/>
          </p:nvPr>
        </p:nvSpPr>
        <p:spPr bwMode="auto">
          <a:noFill/>
          <a:ln>
            <a:miter lim="800000"/>
            <a:headEnd/>
            <a:tailEnd/>
          </a:ln>
        </p:spPr>
        <p:txBody>
          <a:bodyPr/>
          <a:lstStyle/>
          <a:p>
            <a:fld id="{36A7DC0D-0CB7-48DC-AD6C-6E1C71AAE1CC}" type="slidenum">
              <a:rPr lang="en-US" altLang="en-US"/>
              <a:pPr/>
              <a:t>7</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r>
              <a:rPr lang="en-GB" altLang="en-US">
                <a:ea typeface="ＭＳ Ｐゴシック" pitchFamily="34" charset="-128"/>
              </a:rPr>
              <a:t>Diseases that are transmitted from person-to-person have human reserviors</a:t>
            </a:r>
          </a:p>
        </p:txBody>
      </p:sp>
      <p:sp>
        <p:nvSpPr>
          <p:cNvPr id="27652" name="Slide Number Placeholder 3"/>
          <p:cNvSpPr>
            <a:spLocks noGrp="1"/>
          </p:cNvSpPr>
          <p:nvPr>
            <p:ph type="sldNum" sz="quarter" idx="5"/>
          </p:nvPr>
        </p:nvSpPr>
        <p:spPr bwMode="auto">
          <a:noFill/>
          <a:ln>
            <a:miter lim="800000"/>
            <a:headEnd/>
            <a:tailEnd/>
          </a:ln>
        </p:spPr>
        <p:txBody>
          <a:bodyPr/>
          <a:lstStyle/>
          <a:p>
            <a:fld id="{E1F08F77-31BC-4243-9391-062E9BF5424D}" type="slidenum">
              <a:rPr lang="en-US" altLang="en-US"/>
              <a:pPr/>
              <a:t>8</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endParaRPr lang="en-GB" altLang="en-US">
              <a:ea typeface="ＭＳ Ｐゴシック" pitchFamily="34" charset="-128"/>
            </a:endParaRPr>
          </a:p>
        </p:txBody>
      </p:sp>
      <p:sp>
        <p:nvSpPr>
          <p:cNvPr id="29700" name="Slide Number Placeholder 3"/>
          <p:cNvSpPr>
            <a:spLocks noGrp="1"/>
          </p:cNvSpPr>
          <p:nvPr>
            <p:ph type="sldNum" sz="quarter" idx="5"/>
          </p:nvPr>
        </p:nvSpPr>
        <p:spPr bwMode="auto">
          <a:noFill/>
          <a:ln>
            <a:miter lim="800000"/>
            <a:headEnd/>
            <a:tailEnd/>
          </a:ln>
        </p:spPr>
        <p:txBody>
          <a:bodyPr/>
          <a:lstStyle/>
          <a:p>
            <a:fld id="{F178CB02-7D5B-4EAB-AA08-713261ADBCA3}" type="slidenum">
              <a:rPr lang="en-US" altLang="en-US"/>
              <a:pPr/>
              <a:t>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r>
              <a:rPr lang="en-GB" altLang="en-US">
                <a:ea typeface="ＭＳ Ｐゴシック" pitchFamily="34" charset="-128"/>
              </a:rPr>
              <a:t>There are several factors that are determined by the biological agent that affect disease development</a:t>
            </a:r>
          </a:p>
        </p:txBody>
      </p:sp>
      <p:sp>
        <p:nvSpPr>
          <p:cNvPr id="31748" name="Slide Number Placeholder 3"/>
          <p:cNvSpPr>
            <a:spLocks noGrp="1"/>
          </p:cNvSpPr>
          <p:nvPr>
            <p:ph type="sldNum" sz="quarter" idx="5"/>
          </p:nvPr>
        </p:nvSpPr>
        <p:spPr bwMode="auto">
          <a:noFill/>
          <a:ln>
            <a:miter lim="800000"/>
            <a:headEnd/>
            <a:tailEnd/>
          </a:ln>
        </p:spPr>
        <p:txBody>
          <a:bodyPr/>
          <a:lstStyle/>
          <a:p>
            <a:fld id="{B479C9E5-7278-4A94-B561-8B65F39D8DA0}" type="slidenum">
              <a:rPr lang="en-US" altLang="en-US"/>
              <a:pPr/>
              <a:t>10</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endParaRPr lang="en-GB" altLang="en-US">
              <a:ea typeface="ＭＳ Ｐゴシック" pitchFamily="34" charset="-128"/>
            </a:endParaRPr>
          </a:p>
        </p:txBody>
      </p:sp>
      <p:sp>
        <p:nvSpPr>
          <p:cNvPr id="34820" name="Slide Number Placeholder 3"/>
          <p:cNvSpPr>
            <a:spLocks noGrp="1"/>
          </p:cNvSpPr>
          <p:nvPr>
            <p:ph type="sldNum" sz="quarter" idx="5"/>
          </p:nvPr>
        </p:nvSpPr>
        <p:spPr bwMode="auto">
          <a:noFill/>
          <a:ln>
            <a:miter lim="800000"/>
            <a:headEnd/>
            <a:tailEnd/>
          </a:ln>
        </p:spPr>
        <p:txBody>
          <a:bodyPr/>
          <a:lstStyle/>
          <a:p>
            <a:fld id="{0E2E0132-A84C-49F5-A65F-5CE0EDA62B88}" type="slidenum">
              <a:rPr lang="en-US" altLang="en-US"/>
              <a:pPr/>
              <a:t>12</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r>
              <a:rPr lang="en-US" altLang="en-US">
                <a:ea typeface="ＭＳ Ｐゴシック" pitchFamily="34" charset="-128"/>
                <a:cs typeface="Arial" pitchFamily="34" charset="0"/>
              </a:rPr>
              <a:t>And since we are talking about transmission, it is important here to talk about the incubation period…….</a:t>
            </a:r>
            <a:endParaRPr lang="ar-SA" altLang="en-US">
              <a:ea typeface="ＭＳ Ｐゴシック" pitchFamily="34" charset="-128"/>
              <a:cs typeface="Arial" pitchFamily="34" charset="0"/>
            </a:endParaRPr>
          </a:p>
        </p:txBody>
      </p:sp>
      <p:sp>
        <p:nvSpPr>
          <p:cNvPr id="37892" name="Slide Number Placeholder 3"/>
          <p:cNvSpPr>
            <a:spLocks noGrp="1"/>
          </p:cNvSpPr>
          <p:nvPr>
            <p:ph type="sldNum" sz="quarter" idx="5"/>
          </p:nvPr>
        </p:nvSpPr>
        <p:spPr bwMode="auto">
          <a:noFill/>
          <a:ln>
            <a:miter lim="800000"/>
            <a:headEnd/>
            <a:tailEnd/>
          </a:ln>
        </p:spPr>
        <p:txBody>
          <a:bodyPr/>
          <a:lstStyle/>
          <a:p>
            <a:fld id="{EE18D854-BEDC-4341-A3C3-65586D9A0950}" type="slidenum">
              <a:rPr lang="en-US" altLang="en-US">
                <a:latin typeface="Arial" pitchFamily="34" charset="0"/>
              </a:rPr>
              <a:pPr/>
              <a:t>14</a:t>
            </a:fld>
            <a:endParaRPr lang="en-US" altLang="en-US">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a:lstStyle/>
          <a:p>
            <a:endParaRPr lang="en-GB" altLang="en-US">
              <a:ea typeface="ＭＳ Ｐゴシック" pitchFamily="34" charset="-128"/>
            </a:endParaRPr>
          </a:p>
        </p:txBody>
      </p:sp>
      <p:sp>
        <p:nvSpPr>
          <p:cNvPr id="39940" name="Slide Number Placeholder 3"/>
          <p:cNvSpPr>
            <a:spLocks noGrp="1"/>
          </p:cNvSpPr>
          <p:nvPr>
            <p:ph type="sldNum" sz="quarter" idx="5"/>
          </p:nvPr>
        </p:nvSpPr>
        <p:spPr bwMode="auto">
          <a:noFill/>
          <a:ln>
            <a:miter lim="800000"/>
            <a:headEnd/>
            <a:tailEnd/>
          </a:ln>
        </p:spPr>
        <p:txBody>
          <a:bodyPr/>
          <a:lstStyle/>
          <a:p>
            <a:fld id="{09CDB614-9342-4352-9B34-4DEA5A09BCAF}" type="slidenum">
              <a:rPr lang="en-US" altLang="en-US"/>
              <a:pPr/>
              <a:t>15</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74330-0662-4C05-8ECC-555C266E07E8}"/>
              </a:ext>
            </a:extLst>
          </p:cNvPr>
          <p:cNvSpPr>
            <a:spLocks noGrp="1"/>
          </p:cNvSpPr>
          <p:nvPr>
            <p:ph type="ctrTitle"/>
          </p:nvPr>
        </p:nvSpPr>
        <p:spPr>
          <a:xfrm>
            <a:off x="1154510" y="1122363"/>
            <a:ext cx="6927056" cy="2387600"/>
          </a:xfrm>
        </p:spPr>
        <p:txBody>
          <a:bodyPr anchor="b"/>
          <a:lstStyle>
            <a:lvl1pPr algn="ctr">
              <a:defRPr sz="4546"/>
            </a:lvl1pPr>
          </a:lstStyle>
          <a:p>
            <a:r>
              <a:rPr lang="en-US"/>
              <a:t>Click to edit Master title style</a:t>
            </a:r>
          </a:p>
        </p:txBody>
      </p:sp>
      <p:sp>
        <p:nvSpPr>
          <p:cNvPr id="3" name="Subtitle 2">
            <a:extLst>
              <a:ext uri="{FF2B5EF4-FFF2-40B4-BE49-F238E27FC236}">
                <a16:creationId xmlns:a16="http://schemas.microsoft.com/office/drawing/2014/main" id="{D3E47F5F-DDA6-45F8-A226-8E1925842392}"/>
              </a:ext>
            </a:extLst>
          </p:cNvPr>
          <p:cNvSpPr>
            <a:spLocks noGrp="1"/>
          </p:cNvSpPr>
          <p:nvPr>
            <p:ph type="subTitle" idx="1"/>
          </p:nvPr>
        </p:nvSpPr>
        <p:spPr>
          <a:xfrm>
            <a:off x="1154510" y="3602038"/>
            <a:ext cx="6927056" cy="1655762"/>
          </a:xfrm>
        </p:spPr>
        <p:txBody>
          <a:bodyPr/>
          <a:lstStyle>
            <a:lvl1pPr marL="0" indent="0" algn="ctr">
              <a:buNone/>
              <a:defRPr sz="1818"/>
            </a:lvl1pPr>
            <a:lvl2pPr marL="346375" indent="0" algn="ctr">
              <a:buNone/>
              <a:defRPr sz="1515"/>
            </a:lvl2pPr>
            <a:lvl3pPr marL="692749" indent="0" algn="ctr">
              <a:buNone/>
              <a:defRPr sz="1364"/>
            </a:lvl3pPr>
            <a:lvl4pPr marL="1039124" indent="0" algn="ctr">
              <a:buNone/>
              <a:defRPr sz="1212"/>
            </a:lvl4pPr>
            <a:lvl5pPr marL="1385499" indent="0" algn="ctr">
              <a:buNone/>
              <a:defRPr sz="1212"/>
            </a:lvl5pPr>
            <a:lvl6pPr marL="1731874" indent="0" algn="ctr">
              <a:buNone/>
              <a:defRPr sz="1212"/>
            </a:lvl6pPr>
            <a:lvl7pPr marL="2078248" indent="0" algn="ctr">
              <a:buNone/>
              <a:defRPr sz="1212"/>
            </a:lvl7pPr>
            <a:lvl8pPr marL="2424623" indent="0" algn="ctr">
              <a:buNone/>
              <a:defRPr sz="1212"/>
            </a:lvl8pPr>
            <a:lvl9pPr marL="2770998" indent="0" algn="ctr">
              <a:buNone/>
              <a:defRPr sz="1212"/>
            </a:lvl9pPr>
          </a:lstStyle>
          <a:p>
            <a:r>
              <a:rPr lang="en-US"/>
              <a:t>Click to edit Master subtitle style</a:t>
            </a:r>
          </a:p>
        </p:txBody>
      </p:sp>
      <p:sp>
        <p:nvSpPr>
          <p:cNvPr id="4" name="Date Placeholder 3">
            <a:extLst>
              <a:ext uri="{FF2B5EF4-FFF2-40B4-BE49-F238E27FC236}">
                <a16:creationId xmlns:a16="http://schemas.microsoft.com/office/drawing/2014/main" id="{1FFD9C07-2B8B-4341-B123-A702B1CC48A8}"/>
              </a:ext>
            </a:extLst>
          </p:cNvPr>
          <p:cNvSpPr>
            <a:spLocks noGrp="1"/>
          </p:cNvSpPr>
          <p:nvPr>
            <p:ph type="dt" sz="half" idx="10"/>
          </p:nvPr>
        </p:nvSpPr>
        <p:spPr/>
        <p:txBody>
          <a:bodyPr/>
          <a:lstStyle/>
          <a:p>
            <a:pPr>
              <a:defRPr/>
            </a:pPr>
            <a:fld id="{56DB0439-7870-4EE3-A7CC-F5A48B891F3E}" type="datetime1">
              <a:rPr lang="en-US" altLang="en-US" smtClean="0"/>
              <a:pPr>
                <a:defRPr/>
              </a:pPr>
              <a:t>11/5/2025</a:t>
            </a:fld>
            <a:endParaRPr lang="en-US" altLang="en-US" sz="2000">
              <a:solidFill>
                <a:srgbClr val="FFFFFF"/>
              </a:solidFill>
            </a:endParaRPr>
          </a:p>
        </p:txBody>
      </p:sp>
      <p:sp>
        <p:nvSpPr>
          <p:cNvPr id="5" name="Footer Placeholder 4">
            <a:extLst>
              <a:ext uri="{FF2B5EF4-FFF2-40B4-BE49-F238E27FC236}">
                <a16:creationId xmlns:a16="http://schemas.microsoft.com/office/drawing/2014/main" id="{CC197330-88F0-49EB-A07E-DCA9BF07806A}"/>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602A9C80-1838-4B53-AE29-E5E682CA625E}"/>
              </a:ext>
            </a:extLst>
          </p:cNvPr>
          <p:cNvSpPr>
            <a:spLocks noGrp="1"/>
          </p:cNvSpPr>
          <p:nvPr>
            <p:ph type="sldNum" sz="quarter" idx="12"/>
          </p:nvPr>
        </p:nvSpPr>
        <p:spPr/>
        <p:txBody>
          <a:bodyPr/>
          <a:lstStyle/>
          <a:p>
            <a:fld id="{F0DCE7D3-D847-46E6-B346-D03516B4D036}" type="slidenum">
              <a:rPr lang="en-US" altLang="en-US" smtClean="0"/>
              <a:pPr/>
              <a:t>‹#›</a:t>
            </a:fld>
            <a:endParaRPr lang="en-US" altLang="en-US">
              <a:solidFill>
                <a:schemeClr val="tx2"/>
              </a:solidFill>
            </a:endParaRPr>
          </a:p>
        </p:txBody>
      </p:sp>
    </p:spTree>
    <p:extLst>
      <p:ext uri="{BB962C8B-B14F-4D97-AF65-F5344CB8AC3E}">
        <p14:creationId xmlns:p14="http://schemas.microsoft.com/office/powerpoint/2010/main" val="1148182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2043E-5E44-4EDD-A3BD-6CE6B86E30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11F183-FBFB-4FA7-984A-EA76313F191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96F543-05A9-4A59-B82E-C8A6D15A5B97}"/>
              </a:ext>
            </a:extLst>
          </p:cNvPr>
          <p:cNvSpPr>
            <a:spLocks noGrp="1"/>
          </p:cNvSpPr>
          <p:nvPr>
            <p:ph type="dt" sz="half" idx="10"/>
          </p:nvPr>
        </p:nvSpPr>
        <p:spPr/>
        <p:txBody>
          <a:bodyPr/>
          <a:lstStyle/>
          <a:p>
            <a:pPr>
              <a:defRPr/>
            </a:pPr>
            <a:fld id="{92B2A72B-2387-40C3-B644-42249DEF6F08}" type="datetime1">
              <a:rPr lang="en-US" altLang="en-US" smtClean="0"/>
              <a:pPr>
                <a:defRPr/>
              </a:pPr>
              <a:t>11/5/2025</a:t>
            </a:fld>
            <a:endParaRPr lang="en-US" altLang="en-US"/>
          </a:p>
        </p:txBody>
      </p:sp>
      <p:sp>
        <p:nvSpPr>
          <p:cNvPr id="5" name="Footer Placeholder 4">
            <a:extLst>
              <a:ext uri="{FF2B5EF4-FFF2-40B4-BE49-F238E27FC236}">
                <a16:creationId xmlns:a16="http://schemas.microsoft.com/office/drawing/2014/main" id="{EF8E055F-3E0A-4094-9B1E-00D6BF1177B9}"/>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7837ECE0-ACB3-4F2F-B317-6106F02E0FD6}"/>
              </a:ext>
            </a:extLst>
          </p:cNvPr>
          <p:cNvSpPr>
            <a:spLocks noGrp="1"/>
          </p:cNvSpPr>
          <p:nvPr>
            <p:ph type="sldNum" sz="quarter" idx="12"/>
          </p:nvPr>
        </p:nvSpPr>
        <p:spPr/>
        <p:txBody>
          <a:bodyPr/>
          <a:lstStyle/>
          <a:p>
            <a:fld id="{0ACD78DB-14FD-469C-A565-CB90A5210CF1}" type="slidenum">
              <a:rPr lang="en-US" altLang="en-US" smtClean="0"/>
              <a:pPr/>
              <a:t>‹#›</a:t>
            </a:fld>
            <a:endParaRPr lang="en-US" altLang="en-US"/>
          </a:p>
        </p:txBody>
      </p:sp>
    </p:spTree>
    <p:extLst>
      <p:ext uri="{BB962C8B-B14F-4D97-AF65-F5344CB8AC3E}">
        <p14:creationId xmlns:p14="http://schemas.microsoft.com/office/powerpoint/2010/main" val="2299719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519E80-5116-48DD-83B6-514C967E4F80}"/>
              </a:ext>
            </a:extLst>
          </p:cNvPr>
          <p:cNvSpPr>
            <a:spLocks noGrp="1"/>
          </p:cNvSpPr>
          <p:nvPr>
            <p:ph type="title" orient="vert"/>
          </p:nvPr>
        </p:nvSpPr>
        <p:spPr>
          <a:xfrm>
            <a:off x="6609566" y="365125"/>
            <a:ext cx="1991529"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7DD26D9-A548-4FF8-949C-366B399CD041}"/>
              </a:ext>
            </a:extLst>
          </p:cNvPr>
          <p:cNvSpPr>
            <a:spLocks noGrp="1"/>
          </p:cNvSpPr>
          <p:nvPr>
            <p:ph type="body" orient="vert" idx="1"/>
          </p:nvPr>
        </p:nvSpPr>
        <p:spPr>
          <a:xfrm>
            <a:off x="634980" y="365125"/>
            <a:ext cx="585913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A3B899-F30B-4F87-AC09-E073CBABEB53}"/>
              </a:ext>
            </a:extLst>
          </p:cNvPr>
          <p:cNvSpPr>
            <a:spLocks noGrp="1"/>
          </p:cNvSpPr>
          <p:nvPr>
            <p:ph type="dt" sz="half" idx="10"/>
          </p:nvPr>
        </p:nvSpPr>
        <p:spPr/>
        <p:txBody>
          <a:bodyPr/>
          <a:lstStyle/>
          <a:p>
            <a:pPr>
              <a:defRPr/>
            </a:pPr>
            <a:fld id="{260C2717-407C-4FFA-B8FC-FEAD908A4AA0}" type="datetime1">
              <a:rPr lang="en-US" altLang="en-US" smtClean="0"/>
              <a:pPr>
                <a:defRPr/>
              </a:pPr>
              <a:t>11/5/2025</a:t>
            </a:fld>
            <a:endParaRPr lang="en-US" altLang="en-US"/>
          </a:p>
        </p:txBody>
      </p:sp>
      <p:sp>
        <p:nvSpPr>
          <p:cNvPr id="5" name="Footer Placeholder 4">
            <a:extLst>
              <a:ext uri="{FF2B5EF4-FFF2-40B4-BE49-F238E27FC236}">
                <a16:creationId xmlns:a16="http://schemas.microsoft.com/office/drawing/2014/main" id="{9403D611-B93A-4AC5-AB47-1A619566BF1E}"/>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158EE4C2-3014-429C-99BA-5DDFAB5E864C}"/>
              </a:ext>
            </a:extLst>
          </p:cNvPr>
          <p:cNvSpPr>
            <a:spLocks noGrp="1"/>
          </p:cNvSpPr>
          <p:nvPr>
            <p:ph type="sldNum" sz="quarter" idx="12"/>
          </p:nvPr>
        </p:nvSpPr>
        <p:spPr/>
        <p:txBody>
          <a:bodyPr/>
          <a:lstStyle/>
          <a:p>
            <a:fld id="{E666D0F6-DAB1-4760-B12B-237CD01CA8FC}" type="slidenum">
              <a:rPr lang="en-US" altLang="en-US" smtClean="0"/>
              <a:pPr/>
              <a:t>‹#›</a:t>
            </a:fld>
            <a:endParaRPr lang="en-US" altLang="en-US"/>
          </a:p>
        </p:txBody>
      </p:sp>
    </p:spTree>
    <p:extLst>
      <p:ext uri="{BB962C8B-B14F-4D97-AF65-F5344CB8AC3E}">
        <p14:creationId xmlns:p14="http://schemas.microsoft.com/office/powerpoint/2010/main" val="142701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22C85-B59E-417C-92F1-E71AA44AF6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F94C0E-7543-4EC9-B160-AF783C591B6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348F44-05DC-4E41-985A-044E5544B939}"/>
              </a:ext>
            </a:extLst>
          </p:cNvPr>
          <p:cNvSpPr>
            <a:spLocks noGrp="1"/>
          </p:cNvSpPr>
          <p:nvPr>
            <p:ph type="dt" sz="half" idx="10"/>
          </p:nvPr>
        </p:nvSpPr>
        <p:spPr/>
        <p:txBody>
          <a:bodyPr/>
          <a:lstStyle/>
          <a:p>
            <a:pPr>
              <a:defRPr/>
            </a:pPr>
            <a:fld id="{0384A37E-2A6E-4E43-8362-AA89AE16E7AB}" type="datetime1">
              <a:rPr lang="en-US" altLang="en-US" smtClean="0"/>
              <a:pPr>
                <a:defRPr/>
              </a:pPr>
              <a:t>11/5/2025</a:t>
            </a:fld>
            <a:endParaRPr lang="en-US" altLang="en-US"/>
          </a:p>
        </p:txBody>
      </p:sp>
      <p:sp>
        <p:nvSpPr>
          <p:cNvPr id="5" name="Footer Placeholder 4">
            <a:extLst>
              <a:ext uri="{FF2B5EF4-FFF2-40B4-BE49-F238E27FC236}">
                <a16:creationId xmlns:a16="http://schemas.microsoft.com/office/drawing/2014/main" id="{FD185B6E-4E51-4BF0-B4C9-3AA1667CDF0A}"/>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08A9F449-C045-43B2-99DB-90A90976C6B0}"/>
              </a:ext>
            </a:extLst>
          </p:cNvPr>
          <p:cNvSpPr>
            <a:spLocks noGrp="1"/>
          </p:cNvSpPr>
          <p:nvPr>
            <p:ph type="sldNum" sz="quarter" idx="12"/>
          </p:nvPr>
        </p:nvSpPr>
        <p:spPr/>
        <p:txBody>
          <a:bodyPr/>
          <a:lstStyle/>
          <a:p>
            <a:fld id="{F5EB09B4-98A3-4003-A4D7-489EFDF31890}" type="slidenum">
              <a:rPr lang="en-US" altLang="en-US" smtClean="0"/>
              <a:pPr/>
              <a:t>‹#›</a:t>
            </a:fld>
            <a:endParaRPr lang="en-US" altLang="en-US"/>
          </a:p>
        </p:txBody>
      </p:sp>
    </p:spTree>
    <p:extLst>
      <p:ext uri="{BB962C8B-B14F-4D97-AF65-F5344CB8AC3E}">
        <p14:creationId xmlns:p14="http://schemas.microsoft.com/office/powerpoint/2010/main" val="374191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476C1-1AA0-4C68-97DA-601A11756D4E}"/>
              </a:ext>
            </a:extLst>
          </p:cNvPr>
          <p:cNvSpPr>
            <a:spLocks noGrp="1"/>
          </p:cNvSpPr>
          <p:nvPr>
            <p:ph type="title"/>
          </p:nvPr>
        </p:nvSpPr>
        <p:spPr>
          <a:xfrm>
            <a:off x="630170" y="1709739"/>
            <a:ext cx="7966115" cy="2852737"/>
          </a:xfrm>
        </p:spPr>
        <p:txBody>
          <a:bodyPr anchor="b"/>
          <a:lstStyle>
            <a:lvl1pPr>
              <a:defRPr sz="4546"/>
            </a:lvl1pPr>
          </a:lstStyle>
          <a:p>
            <a:r>
              <a:rPr lang="en-US"/>
              <a:t>Click to edit Master title style</a:t>
            </a:r>
          </a:p>
        </p:txBody>
      </p:sp>
      <p:sp>
        <p:nvSpPr>
          <p:cNvPr id="3" name="Text Placeholder 2">
            <a:extLst>
              <a:ext uri="{FF2B5EF4-FFF2-40B4-BE49-F238E27FC236}">
                <a16:creationId xmlns:a16="http://schemas.microsoft.com/office/drawing/2014/main" id="{A264476B-6468-4DA3-A54D-DF8FF867C645}"/>
              </a:ext>
            </a:extLst>
          </p:cNvPr>
          <p:cNvSpPr>
            <a:spLocks noGrp="1"/>
          </p:cNvSpPr>
          <p:nvPr>
            <p:ph type="body" idx="1"/>
          </p:nvPr>
        </p:nvSpPr>
        <p:spPr>
          <a:xfrm>
            <a:off x="630170" y="4589464"/>
            <a:ext cx="7966115" cy="1500187"/>
          </a:xfrm>
        </p:spPr>
        <p:txBody>
          <a:bodyPr/>
          <a:lstStyle>
            <a:lvl1pPr marL="0" indent="0">
              <a:buNone/>
              <a:defRPr sz="1818">
                <a:solidFill>
                  <a:schemeClr val="tx1">
                    <a:tint val="75000"/>
                  </a:schemeClr>
                </a:solidFill>
              </a:defRPr>
            </a:lvl1pPr>
            <a:lvl2pPr marL="346375" indent="0">
              <a:buNone/>
              <a:defRPr sz="1515">
                <a:solidFill>
                  <a:schemeClr val="tx1">
                    <a:tint val="75000"/>
                  </a:schemeClr>
                </a:solidFill>
              </a:defRPr>
            </a:lvl2pPr>
            <a:lvl3pPr marL="692749" indent="0">
              <a:buNone/>
              <a:defRPr sz="1364">
                <a:solidFill>
                  <a:schemeClr val="tx1">
                    <a:tint val="75000"/>
                  </a:schemeClr>
                </a:solidFill>
              </a:defRPr>
            </a:lvl3pPr>
            <a:lvl4pPr marL="1039124" indent="0">
              <a:buNone/>
              <a:defRPr sz="1212">
                <a:solidFill>
                  <a:schemeClr val="tx1">
                    <a:tint val="75000"/>
                  </a:schemeClr>
                </a:solidFill>
              </a:defRPr>
            </a:lvl4pPr>
            <a:lvl5pPr marL="1385499" indent="0">
              <a:buNone/>
              <a:defRPr sz="1212">
                <a:solidFill>
                  <a:schemeClr val="tx1">
                    <a:tint val="75000"/>
                  </a:schemeClr>
                </a:solidFill>
              </a:defRPr>
            </a:lvl5pPr>
            <a:lvl6pPr marL="1731874" indent="0">
              <a:buNone/>
              <a:defRPr sz="1212">
                <a:solidFill>
                  <a:schemeClr val="tx1">
                    <a:tint val="75000"/>
                  </a:schemeClr>
                </a:solidFill>
              </a:defRPr>
            </a:lvl6pPr>
            <a:lvl7pPr marL="2078248" indent="0">
              <a:buNone/>
              <a:defRPr sz="1212">
                <a:solidFill>
                  <a:schemeClr val="tx1">
                    <a:tint val="75000"/>
                  </a:schemeClr>
                </a:solidFill>
              </a:defRPr>
            </a:lvl7pPr>
            <a:lvl8pPr marL="2424623" indent="0">
              <a:buNone/>
              <a:defRPr sz="1212">
                <a:solidFill>
                  <a:schemeClr val="tx1">
                    <a:tint val="75000"/>
                  </a:schemeClr>
                </a:solidFill>
              </a:defRPr>
            </a:lvl8pPr>
            <a:lvl9pPr marL="2770998" indent="0">
              <a:buNone/>
              <a:defRPr sz="1212">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27580B6-DB04-4639-B6C5-EF4D1D178D05}"/>
              </a:ext>
            </a:extLst>
          </p:cNvPr>
          <p:cNvSpPr>
            <a:spLocks noGrp="1"/>
          </p:cNvSpPr>
          <p:nvPr>
            <p:ph type="dt" sz="half" idx="10"/>
          </p:nvPr>
        </p:nvSpPr>
        <p:spPr/>
        <p:txBody>
          <a:bodyPr/>
          <a:lstStyle/>
          <a:p>
            <a:pPr>
              <a:defRPr/>
            </a:pPr>
            <a:fld id="{281EF323-350A-469D-909B-89DEF5B9B82F}" type="datetime1">
              <a:rPr lang="en-US" altLang="en-US" smtClean="0"/>
              <a:pPr>
                <a:defRPr/>
              </a:pPr>
              <a:t>11/5/2025</a:t>
            </a:fld>
            <a:endParaRPr lang="en-US" altLang="en-US"/>
          </a:p>
        </p:txBody>
      </p:sp>
      <p:sp>
        <p:nvSpPr>
          <p:cNvPr id="5" name="Footer Placeholder 4">
            <a:extLst>
              <a:ext uri="{FF2B5EF4-FFF2-40B4-BE49-F238E27FC236}">
                <a16:creationId xmlns:a16="http://schemas.microsoft.com/office/drawing/2014/main" id="{88996BAD-F96E-4CED-B66E-1ADF5E7219A6}"/>
              </a:ext>
            </a:extLst>
          </p:cNvPr>
          <p:cNvSpPr>
            <a:spLocks noGrp="1"/>
          </p:cNvSpPr>
          <p:nvPr>
            <p:ph type="ftr" sz="quarter" idx="11"/>
          </p:nvPr>
        </p:nvSpPr>
        <p:spPr/>
        <p:txBody>
          <a:bodyPr/>
          <a:lstStyle/>
          <a:p>
            <a:pPr>
              <a:defRPr/>
            </a:pPr>
            <a:endParaRPr lang="en-GB" altLang="en-US"/>
          </a:p>
        </p:txBody>
      </p:sp>
      <p:sp>
        <p:nvSpPr>
          <p:cNvPr id="6" name="Slide Number Placeholder 5">
            <a:extLst>
              <a:ext uri="{FF2B5EF4-FFF2-40B4-BE49-F238E27FC236}">
                <a16:creationId xmlns:a16="http://schemas.microsoft.com/office/drawing/2014/main" id="{B8CC9650-5A72-4AF0-8032-1571CAEAF041}"/>
              </a:ext>
            </a:extLst>
          </p:cNvPr>
          <p:cNvSpPr>
            <a:spLocks noGrp="1"/>
          </p:cNvSpPr>
          <p:nvPr>
            <p:ph type="sldNum" sz="quarter" idx="12"/>
          </p:nvPr>
        </p:nvSpPr>
        <p:spPr/>
        <p:txBody>
          <a:bodyPr/>
          <a:lstStyle/>
          <a:p>
            <a:fld id="{9AF307E1-BD3F-4726-9377-A51B8D809701}" type="slidenum">
              <a:rPr lang="en-US" altLang="en-US" smtClean="0"/>
              <a:pPr/>
              <a:t>‹#›</a:t>
            </a:fld>
            <a:endParaRPr lang="en-US" altLang="en-US"/>
          </a:p>
        </p:txBody>
      </p:sp>
    </p:spTree>
    <p:extLst>
      <p:ext uri="{BB962C8B-B14F-4D97-AF65-F5344CB8AC3E}">
        <p14:creationId xmlns:p14="http://schemas.microsoft.com/office/powerpoint/2010/main" val="2248977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0352C-2C4D-42A0-8D63-3A0FE535A4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82AD17-965D-416E-9E51-B18FA3C17430}"/>
              </a:ext>
            </a:extLst>
          </p:cNvPr>
          <p:cNvSpPr>
            <a:spLocks noGrp="1"/>
          </p:cNvSpPr>
          <p:nvPr>
            <p:ph sz="half" idx="1"/>
          </p:nvPr>
        </p:nvSpPr>
        <p:spPr>
          <a:xfrm>
            <a:off x="634980" y="1825625"/>
            <a:ext cx="392533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0D5E630-4D76-4B6B-B33D-C2781F868990}"/>
              </a:ext>
            </a:extLst>
          </p:cNvPr>
          <p:cNvSpPr>
            <a:spLocks noGrp="1"/>
          </p:cNvSpPr>
          <p:nvPr>
            <p:ph sz="half" idx="2"/>
          </p:nvPr>
        </p:nvSpPr>
        <p:spPr>
          <a:xfrm>
            <a:off x="4675763" y="1825625"/>
            <a:ext cx="392533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A4F3DA-395F-4E93-866E-A136080577E0}"/>
              </a:ext>
            </a:extLst>
          </p:cNvPr>
          <p:cNvSpPr>
            <a:spLocks noGrp="1"/>
          </p:cNvSpPr>
          <p:nvPr>
            <p:ph type="dt" sz="half" idx="10"/>
          </p:nvPr>
        </p:nvSpPr>
        <p:spPr/>
        <p:txBody>
          <a:bodyPr/>
          <a:lstStyle/>
          <a:p>
            <a:pPr>
              <a:defRPr/>
            </a:pPr>
            <a:fld id="{D355E424-B26B-43B2-8AD0-2DB5228B588D}" type="datetime1">
              <a:rPr lang="en-US" altLang="en-US" smtClean="0"/>
              <a:pPr>
                <a:defRPr/>
              </a:pPr>
              <a:t>11/5/2025</a:t>
            </a:fld>
            <a:endParaRPr lang="en-US" altLang="en-US"/>
          </a:p>
        </p:txBody>
      </p:sp>
      <p:sp>
        <p:nvSpPr>
          <p:cNvPr id="6" name="Footer Placeholder 5">
            <a:extLst>
              <a:ext uri="{FF2B5EF4-FFF2-40B4-BE49-F238E27FC236}">
                <a16:creationId xmlns:a16="http://schemas.microsoft.com/office/drawing/2014/main" id="{072EF949-FDBE-4478-A226-6749EAE7CC47}"/>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66ABC7DF-4EC3-4140-ACF6-705B3BE34C69}"/>
              </a:ext>
            </a:extLst>
          </p:cNvPr>
          <p:cNvSpPr>
            <a:spLocks noGrp="1"/>
          </p:cNvSpPr>
          <p:nvPr>
            <p:ph type="sldNum" sz="quarter" idx="12"/>
          </p:nvPr>
        </p:nvSpPr>
        <p:spPr/>
        <p:txBody>
          <a:bodyPr/>
          <a:lstStyle/>
          <a:p>
            <a:fld id="{ED8544E1-292C-482C-A063-7915BE2E6268}" type="slidenum">
              <a:rPr lang="en-US" altLang="en-US" smtClean="0"/>
              <a:pPr/>
              <a:t>‹#›</a:t>
            </a:fld>
            <a:endParaRPr lang="en-US" altLang="en-US"/>
          </a:p>
        </p:txBody>
      </p:sp>
    </p:spTree>
    <p:extLst>
      <p:ext uri="{BB962C8B-B14F-4D97-AF65-F5344CB8AC3E}">
        <p14:creationId xmlns:p14="http://schemas.microsoft.com/office/powerpoint/2010/main" val="2251308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634AD-124E-4E71-95D8-B4CD997DF586}"/>
              </a:ext>
            </a:extLst>
          </p:cNvPr>
          <p:cNvSpPr>
            <a:spLocks noGrp="1"/>
          </p:cNvSpPr>
          <p:nvPr>
            <p:ph type="title"/>
          </p:nvPr>
        </p:nvSpPr>
        <p:spPr>
          <a:xfrm>
            <a:off x="636183" y="365126"/>
            <a:ext cx="7966115"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22A59F-AC84-47D2-8296-6E91E71F6246}"/>
              </a:ext>
            </a:extLst>
          </p:cNvPr>
          <p:cNvSpPr>
            <a:spLocks noGrp="1"/>
          </p:cNvSpPr>
          <p:nvPr>
            <p:ph type="body" idx="1"/>
          </p:nvPr>
        </p:nvSpPr>
        <p:spPr>
          <a:xfrm>
            <a:off x="636184" y="1681163"/>
            <a:ext cx="3907292" cy="823912"/>
          </a:xfrm>
        </p:spPr>
        <p:txBody>
          <a:bodyPr anchor="b"/>
          <a:lstStyle>
            <a:lvl1pPr marL="0" indent="0">
              <a:buNone/>
              <a:defRPr sz="1818" b="1"/>
            </a:lvl1pPr>
            <a:lvl2pPr marL="346375" indent="0">
              <a:buNone/>
              <a:defRPr sz="1515" b="1"/>
            </a:lvl2pPr>
            <a:lvl3pPr marL="692749" indent="0">
              <a:buNone/>
              <a:defRPr sz="1364" b="1"/>
            </a:lvl3pPr>
            <a:lvl4pPr marL="1039124" indent="0">
              <a:buNone/>
              <a:defRPr sz="1212" b="1"/>
            </a:lvl4pPr>
            <a:lvl5pPr marL="1385499" indent="0">
              <a:buNone/>
              <a:defRPr sz="1212" b="1"/>
            </a:lvl5pPr>
            <a:lvl6pPr marL="1731874" indent="0">
              <a:buNone/>
              <a:defRPr sz="1212" b="1"/>
            </a:lvl6pPr>
            <a:lvl7pPr marL="2078248" indent="0">
              <a:buNone/>
              <a:defRPr sz="1212" b="1"/>
            </a:lvl7pPr>
            <a:lvl8pPr marL="2424623" indent="0">
              <a:buNone/>
              <a:defRPr sz="1212" b="1"/>
            </a:lvl8pPr>
            <a:lvl9pPr marL="2770998" indent="0">
              <a:buNone/>
              <a:defRPr sz="1212" b="1"/>
            </a:lvl9pPr>
          </a:lstStyle>
          <a:p>
            <a:pPr lvl="0"/>
            <a:r>
              <a:rPr lang="en-US"/>
              <a:t>Edit Master text styles</a:t>
            </a:r>
          </a:p>
        </p:txBody>
      </p:sp>
      <p:sp>
        <p:nvSpPr>
          <p:cNvPr id="4" name="Content Placeholder 3">
            <a:extLst>
              <a:ext uri="{FF2B5EF4-FFF2-40B4-BE49-F238E27FC236}">
                <a16:creationId xmlns:a16="http://schemas.microsoft.com/office/drawing/2014/main" id="{345F86BF-7E93-4A9E-AF2E-C171C46C08F7}"/>
              </a:ext>
            </a:extLst>
          </p:cNvPr>
          <p:cNvSpPr>
            <a:spLocks noGrp="1"/>
          </p:cNvSpPr>
          <p:nvPr>
            <p:ph sz="half" idx="2"/>
          </p:nvPr>
        </p:nvSpPr>
        <p:spPr>
          <a:xfrm>
            <a:off x="636184" y="2505075"/>
            <a:ext cx="390729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3DA8095-27AF-4EA4-9739-EDF2D2C9CDC9}"/>
              </a:ext>
            </a:extLst>
          </p:cNvPr>
          <p:cNvSpPr>
            <a:spLocks noGrp="1"/>
          </p:cNvSpPr>
          <p:nvPr>
            <p:ph type="body" sz="quarter" idx="3"/>
          </p:nvPr>
        </p:nvSpPr>
        <p:spPr>
          <a:xfrm>
            <a:off x="4675763" y="1681163"/>
            <a:ext cx="3926535" cy="823912"/>
          </a:xfrm>
        </p:spPr>
        <p:txBody>
          <a:bodyPr anchor="b"/>
          <a:lstStyle>
            <a:lvl1pPr marL="0" indent="0">
              <a:buNone/>
              <a:defRPr sz="1818" b="1"/>
            </a:lvl1pPr>
            <a:lvl2pPr marL="346375" indent="0">
              <a:buNone/>
              <a:defRPr sz="1515" b="1"/>
            </a:lvl2pPr>
            <a:lvl3pPr marL="692749" indent="0">
              <a:buNone/>
              <a:defRPr sz="1364" b="1"/>
            </a:lvl3pPr>
            <a:lvl4pPr marL="1039124" indent="0">
              <a:buNone/>
              <a:defRPr sz="1212" b="1"/>
            </a:lvl4pPr>
            <a:lvl5pPr marL="1385499" indent="0">
              <a:buNone/>
              <a:defRPr sz="1212" b="1"/>
            </a:lvl5pPr>
            <a:lvl6pPr marL="1731874" indent="0">
              <a:buNone/>
              <a:defRPr sz="1212" b="1"/>
            </a:lvl6pPr>
            <a:lvl7pPr marL="2078248" indent="0">
              <a:buNone/>
              <a:defRPr sz="1212" b="1"/>
            </a:lvl7pPr>
            <a:lvl8pPr marL="2424623" indent="0">
              <a:buNone/>
              <a:defRPr sz="1212" b="1"/>
            </a:lvl8pPr>
            <a:lvl9pPr marL="2770998" indent="0">
              <a:buNone/>
              <a:defRPr sz="1212" b="1"/>
            </a:lvl9pPr>
          </a:lstStyle>
          <a:p>
            <a:pPr lvl="0"/>
            <a:r>
              <a:rPr lang="en-US"/>
              <a:t>Edit Master text styles</a:t>
            </a:r>
          </a:p>
        </p:txBody>
      </p:sp>
      <p:sp>
        <p:nvSpPr>
          <p:cNvPr id="6" name="Content Placeholder 5">
            <a:extLst>
              <a:ext uri="{FF2B5EF4-FFF2-40B4-BE49-F238E27FC236}">
                <a16:creationId xmlns:a16="http://schemas.microsoft.com/office/drawing/2014/main" id="{0B6E5C43-27BC-404A-895D-953B6526BE17}"/>
              </a:ext>
            </a:extLst>
          </p:cNvPr>
          <p:cNvSpPr>
            <a:spLocks noGrp="1"/>
          </p:cNvSpPr>
          <p:nvPr>
            <p:ph sz="quarter" idx="4"/>
          </p:nvPr>
        </p:nvSpPr>
        <p:spPr>
          <a:xfrm>
            <a:off x="4675763" y="2505075"/>
            <a:ext cx="3926535"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E9769D6-05B2-4DE9-A660-189C9226FAE0}"/>
              </a:ext>
            </a:extLst>
          </p:cNvPr>
          <p:cNvSpPr>
            <a:spLocks noGrp="1"/>
          </p:cNvSpPr>
          <p:nvPr>
            <p:ph type="dt" sz="half" idx="10"/>
          </p:nvPr>
        </p:nvSpPr>
        <p:spPr/>
        <p:txBody>
          <a:bodyPr/>
          <a:lstStyle/>
          <a:p>
            <a:pPr>
              <a:defRPr/>
            </a:pPr>
            <a:fld id="{845D946A-7F8B-456A-9FA5-D3E3B78E3164}" type="datetime1">
              <a:rPr lang="en-US" altLang="en-US" smtClean="0"/>
              <a:pPr>
                <a:defRPr/>
              </a:pPr>
              <a:t>11/5/2025</a:t>
            </a:fld>
            <a:endParaRPr lang="en-US" altLang="en-US"/>
          </a:p>
        </p:txBody>
      </p:sp>
      <p:sp>
        <p:nvSpPr>
          <p:cNvPr id="8" name="Footer Placeholder 7">
            <a:extLst>
              <a:ext uri="{FF2B5EF4-FFF2-40B4-BE49-F238E27FC236}">
                <a16:creationId xmlns:a16="http://schemas.microsoft.com/office/drawing/2014/main" id="{F8E222AD-EC9D-4E87-82D0-4B3B59DCABC7}"/>
              </a:ext>
            </a:extLst>
          </p:cNvPr>
          <p:cNvSpPr>
            <a:spLocks noGrp="1"/>
          </p:cNvSpPr>
          <p:nvPr>
            <p:ph type="ftr" sz="quarter" idx="11"/>
          </p:nvPr>
        </p:nvSpPr>
        <p:spPr/>
        <p:txBody>
          <a:bodyPr/>
          <a:lstStyle/>
          <a:p>
            <a:pPr>
              <a:defRPr/>
            </a:pPr>
            <a:endParaRPr lang="en-GB" altLang="en-US"/>
          </a:p>
        </p:txBody>
      </p:sp>
      <p:sp>
        <p:nvSpPr>
          <p:cNvPr id="9" name="Slide Number Placeholder 8">
            <a:extLst>
              <a:ext uri="{FF2B5EF4-FFF2-40B4-BE49-F238E27FC236}">
                <a16:creationId xmlns:a16="http://schemas.microsoft.com/office/drawing/2014/main" id="{A0481A45-AAD0-43CC-9265-FB7849733C7D}"/>
              </a:ext>
            </a:extLst>
          </p:cNvPr>
          <p:cNvSpPr>
            <a:spLocks noGrp="1"/>
          </p:cNvSpPr>
          <p:nvPr>
            <p:ph type="sldNum" sz="quarter" idx="12"/>
          </p:nvPr>
        </p:nvSpPr>
        <p:spPr/>
        <p:txBody>
          <a:bodyPr/>
          <a:lstStyle/>
          <a:p>
            <a:fld id="{3AD4078A-91C6-4AD5-8CED-0250AC525688}" type="slidenum">
              <a:rPr lang="en-US" altLang="en-US" smtClean="0"/>
              <a:pPr/>
              <a:t>‹#›</a:t>
            </a:fld>
            <a:endParaRPr lang="en-US" altLang="en-US"/>
          </a:p>
        </p:txBody>
      </p:sp>
    </p:spTree>
    <p:extLst>
      <p:ext uri="{BB962C8B-B14F-4D97-AF65-F5344CB8AC3E}">
        <p14:creationId xmlns:p14="http://schemas.microsoft.com/office/powerpoint/2010/main" val="3594461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7F9C5-FFD4-4667-9512-D96BE17E34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17060B-9B84-41F5-9710-57B7614B6937}"/>
              </a:ext>
            </a:extLst>
          </p:cNvPr>
          <p:cNvSpPr>
            <a:spLocks noGrp="1"/>
          </p:cNvSpPr>
          <p:nvPr>
            <p:ph type="dt" sz="half" idx="10"/>
          </p:nvPr>
        </p:nvSpPr>
        <p:spPr/>
        <p:txBody>
          <a:bodyPr/>
          <a:lstStyle/>
          <a:p>
            <a:pPr>
              <a:defRPr/>
            </a:pPr>
            <a:fld id="{DB71E6FA-C648-4BC9-922B-9C1FA227292E}" type="datetime1">
              <a:rPr lang="en-US" altLang="en-US" smtClean="0"/>
              <a:pPr>
                <a:defRPr/>
              </a:pPr>
              <a:t>11/5/2025</a:t>
            </a:fld>
            <a:endParaRPr lang="en-US" altLang="en-US"/>
          </a:p>
        </p:txBody>
      </p:sp>
      <p:sp>
        <p:nvSpPr>
          <p:cNvPr id="4" name="Footer Placeholder 3">
            <a:extLst>
              <a:ext uri="{FF2B5EF4-FFF2-40B4-BE49-F238E27FC236}">
                <a16:creationId xmlns:a16="http://schemas.microsoft.com/office/drawing/2014/main" id="{17C22E9B-0A2C-41B6-A987-47CE5D7616C5}"/>
              </a:ext>
            </a:extLst>
          </p:cNvPr>
          <p:cNvSpPr>
            <a:spLocks noGrp="1"/>
          </p:cNvSpPr>
          <p:nvPr>
            <p:ph type="ftr" sz="quarter" idx="11"/>
          </p:nvPr>
        </p:nvSpPr>
        <p:spPr/>
        <p:txBody>
          <a:bodyPr/>
          <a:lstStyle/>
          <a:p>
            <a:pPr>
              <a:defRPr/>
            </a:pPr>
            <a:endParaRPr lang="en-GB" altLang="en-US"/>
          </a:p>
        </p:txBody>
      </p:sp>
      <p:sp>
        <p:nvSpPr>
          <p:cNvPr id="5" name="Slide Number Placeholder 4">
            <a:extLst>
              <a:ext uri="{FF2B5EF4-FFF2-40B4-BE49-F238E27FC236}">
                <a16:creationId xmlns:a16="http://schemas.microsoft.com/office/drawing/2014/main" id="{C3263018-A5A1-45FA-A29B-A1581DADD83A}"/>
              </a:ext>
            </a:extLst>
          </p:cNvPr>
          <p:cNvSpPr>
            <a:spLocks noGrp="1"/>
          </p:cNvSpPr>
          <p:nvPr>
            <p:ph type="sldNum" sz="quarter" idx="12"/>
          </p:nvPr>
        </p:nvSpPr>
        <p:spPr/>
        <p:txBody>
          <a:bodyPr/>
          <a:lstStyle/>
          <a:p>
            <a:fld id="{5C632626-03DC-45D0-8C12-F0AB51597329}" type="slidenum">
              <a:rPr lang="en-US" altLang="en-US" smtClean="0"/>
              <a:pPr/>
              <a:t>‹#›</a:t>
            </a:fld>
            <a:endParaRPr lang="en-US" altLang="en-US">
              <a:solidFill>
                <a:srgbClr val="FFFFFF"/>
              </a:solidFill>
            </a:endParaRPr>
          </a:p>
        </p:txBody>
      </p:sp>
    </p:spTree>
    <p:extLst>
      <p:ext uri="{BB962C8B-B14F-4D97-AF65-F5344CB8AC3E}">
        <p14:creationId xmlns:p14="http://schemas.microsoft.com/office/powerpoint/2010/main" val="3099380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057126C-D231-4871-961C-5BF90E80EC8A}"/>
              </a:ext>
            </a:extLst>
          </p:cNvPr>
          <p:cNvSpPr>
            <a:spLocks noGrp="1"/>
          </p:cNvSpPr>
          <p:nvPr>
            <p:ph type="dt" sz="half" idx="10"/>
          </p:nvPr>
        </p:nvSpPr>
        <p:spPr/>
        <p:txBody>
          <a:bodyPr/>
          <a:lstStyle/>
          <a:p>
            <a:pPr>
              <a:defRPr/>
            </a:pPr>
            <a:fld id="{8FB2ED09-8C14-451A-B929-FEADC60E55C2}" type="datetime1">
              <a:rPr lang="en-US" altLang="en-US" smtClean="0"/>
              <a:pPr>
                <a:defRPr/>
              </a:pPr>
              <a:t>11/5/2025</a:t>
            </a:fld>
            <a:endParaRPr lang="en-US" altLang="en-US"/>
          </a:p>
        </p:txBody>
      </p:sp>
      <p:sp>
        <p:nvSpPr>
          <p:cNvPr id="3" name="Footer Placeholder 2">
            <a:extLst>
              <a:ext uri="{FF2B5EF4-FFF2-40B4-BE49-F238E27FC236}">
                <a16:creationId xmlns:a16="http://schemas.microsoft.com/office/drawing/2014/main" id="{0971E147-6388-4653-B430-58096FED0208}"/>
              </a:ext>
            </a:extLst>
          </p:cNvPr>
          <p:cNvSpPr>
            <a:spLocks noGrp="1"/>
          </p:cNvSpPr>
          <p:nvPr>
            <p:ph type="ftr" sz="quarter" idx="11"/>
          </p:nvPr>
        </p:nvSpPr>
        <p:spPr/>
        <p:txBody>
          <a:bodyPr/>
          <a:lstStyle/>
          <a:p>
            <a:pPr>
              <a:defRPr/>
            </a:pPr>
            <a:endParaRPr lang="en-GB" altLang="en-US"/>
          </a:p>
        </p:txBody>
      </p:sp>
      <p:sp>
        <p:nvSpPr>
          <p:cNvPr id="4" name="Slide Number Placeholder 3">
            <a:extLst>
              <a:ext uri="{FF2B5EF4-FFF2-40B4-BE49-F238E27FC236}">
                <a16:creationId xmlns:a16="http://schemas.microsoft.com/office/drawing/2014/main" id="{F1D1AA62-0915-4071-92BE-17F43825E234}"/>
              </a:ext>
            </a:extLst>
          </p:cNvPr>
          <p:cNvSpPr>
            <a:spLocks noGrp="1"/>
          </p:cNvSpPr>
          <p:nvPr>
            <p:ph type="sldNum" sz="quarter" idx="12"/>
          </p:nvPr>
        </p:nvSpPr>
        <p:spPr/>
        <p:txBody>
          <a:bodyPr/>
          <a:lstStyle/>
          <a:p>
            <a:fld id="{0C5DD5FA-7468-4A5B-9A4B-CD1665AF02C4}" type="slidenum">
              <a:rPr lang="en-US" altLang="en-US" smtClean="0"/>
              <a:pPr/>
              <a:t>‹#›</a:t>
            </a:fld>
            <a:endParaRPr lang="en-US" altLang="en-US">
              <a:solidFill>
                <a:schemeClr val="tx2"/>
              </a:solidFill>
            </a:endParaRPr>
          </a:p>
        </p:txBody>
      </p:sp>
    </p:spTree>
    <p:extLst>
      <p:ext uri="{BB962C8B-B14F-4D97-AF65-F5344CB8AC3E}">
        <p14:creationId xmlns:p14="http://schemas.microsoft.com/office/powerpoint/2010/main" val="27161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7E1A6-C039-4F9B-9D1E-4C8AFB9457F8}"/>
              </a:ext>
            </a:extLst>
          </p:cNvPr>
          <p:cNvSpPr>
            <a:spLocks noGrp="1"/>
          </p:cNvSpPr>
          <p:nvPr>
            <p:ph type="title"/>
          </p:nvPr>
        </p:nvSpPr>
        <p:spPr>
          <a:xfrm>
            <a:off x="636184" y="457200"/>
            <a:ext cx="2978874" cy="1600200"/>
          </a:xfrm>
        </p:spPr>
        <p:txBody>
          <a:bodyPr anchor="b"/>
          <a:lstStyle>
            <a:lvl1pPr>
              <a:defRPr sz="2424"/>
            </a:lvl1pPr>
          </a:lstStyle>
          <a:p>
            <a:r>
              <a:rPr lang="en-US"/>
              <a:t>Click to edit Master title style</a:t>
            </a:r>
          </a:p>
        </p:txBody>
      </p:sp>
      <p:sp>
        <p:nvSpPr>
          <p:cNvPr id="3" name="Content Placeholder 2">
            <a:extLst>
              <a:ext uri="{FF2B5EF4-FFF2-40B4-BE49-F238E27FC236}">
                <a16:creationId xmlns:a16="http://schemas.microsoft.com/office/drawing/2014/main" id="{332CE2B9-BFF3-4DE1-A206-3458B80B5412}"/>
              </a:ext>
            </a:extLst>
          </p:cNvPr>
          <p:cNvSpPr>
            <a:spLocks noGrp="1"/>
          </p:cNvSpPr>
          <p:nvPr>
            <p:ph idx="1"/>
          </p:nvPr>
        </p:nvSpPr>
        <p:spPr>
          <a:xfrm>
            <a:off x="3926535" y="987426"/>
            <a:ext cx="4675763" cy="4873625"/>
          </a:xfrm>
        </p:spPr>
        <p:txBody>
          <a:bodyPr/>
          <a:lstStyle>
            <a:lvl1pPr>
              <a:defRPr sz="2424"/>
            </a:lvl1pPr>
            <a:lvl2pPr>
              <a:defRPr sz="2121"/>
            </a:lvl2pPr>
            <a:lvl3pPr>
              <a:defRPr sz="1818"/>
            </a:lvl3pPr>
            <a:lvl4pPr>
              <a:defRPr sz="1515"/>
            </a:lvl4pPr>
            <a:lvl5pPr>
              <a:defRPr sz="1515"/>
            </a:lvl5pPr>
            <a:lvl6pPr>
              <a:defRPr sz="1515"/>
            </a:lvl6pPr>
            <a:lvl7pPr>
              <a:defRPr sz="1515"/>
            </a:lvl7pPr>
            <a:lvl8pPr>
              <a:defRPr sz="1515"/>
            </a:lvl8pPr>
            <a:lvl9pPr>
              <a:defRPr sz="151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4E9FCF-5EA7-48DE-B8DA-3DF6528D361E}"/>
              </a:ext>
            </a:extLst>
          </p:cNvPr>
          <p:cNvSpPr>
            <a:spLocks noGrp="1"/>
          </p:cNvSpPr>
          <p:nvPr>
            <p:ph type="body" sz="half" idx="2"/>
          </p:nvPr>
        </p:nvSpPr>
        <p:spPr>
          <a:xfrm>
            <a:off x="636184" y="2057400"/>
            <a:ext cx="2978874" cy="3811588"/>
          </a:xfrm>
        </p:spPr>
        <p:txBody>
          <a:bodyPr/>
          <a:lstStyle>
            <a:lvl1pPr marL="0" indent="0">
              <a:buNone/>
              <a:defRPr sz="1212"/>
            </a:lvl1pPr>
            <a:lvl2pPr marL="346375" indent="0">
              <a:buNone/>
              <a:defRPr sz="1061"/>
            </a:lvl2pPr>
            <a:lvl3pPr marL="692749" indent="0">
              <a:buNone/>
              <a:defRPr sz="909"/>
            </a:lvl3pPr>
            <a:lvl4pPr marL="1039124" indent="0">
              <a:buNone/>
              <a:defRPr sz="758"/>
            </a:lvl4pPr>
            <a:lvl5pPr marL="1385499" indent="0">
              <a:buNone/>
              <a:defRPr sz="758"/>
            </a:lvl5pPr>
            <a:lvl6pPr marL="1731874" indent="0">
              <a:buNone/>
              <a:defRPr sz="758"/>
            </a:lvl6pPr>
            <a:lvl7pPr marL="2078248" indent="0">
              <a:buNone/>
              <a:defRPr sz="758"/>
            </a:lvl7pPr>
            <a:lvl8pPr marL="2424623" indent="0">
              <a:buNone/>
              <a:defRPr sz="758"/>
            </a:lvl8pPr>
            <a:lvl9pPr marL="2770998" indent="0">
              <a:buNone/>
              <a:defRPr sz="758"/>
            </a:lvl9pPr>
          </a:lstStyle>
          <a:p>
            <a:pPr lvl="0"/>
            <a:r>
              <a:rPr lang="en-US"/>
              <a:t>Edit Master text styles</a:t>
            </a:r>
          </a:p>
        </p:txBody>
      </p:sp>
      <p:sp>
        <p:nvSpPr>
          <p:cNvPr id="5" name="Date Placeholder 4">
            <a:extLst>
              <a:ext uri="{FF2B5EF4-FFF2-40B4-BE49-F238E27FC236}">
                <a16:creationId xmlns:a16="http://schemas.microsoft.com/office/drawing/2014/main" id="{21ABCAD6-720B-4181-A6D6-7E413530FA37}"/>
              </a:ext>
            </a:extLst>
          </p:cNvPr>
          <p:cNvSpPr>
            <a:spLocks noGrp="1"/>
          </p:cNvSpPr>
          <p:nvPr>
            <p:ph type="dt" sz="half" idx="10"/>
          </p:nvPr>
        </p:nvSpPr>
        <p:spPr/>
        <p:txBody>
          <a:bodyPr/>
          <a:lstStyle/>
          <a:p>
            <a:pPr>
              <a:defRPr/>
            </a:pPr>
            <a:fld id="{EE99C67D-C1CC-4840-A62F-DEB606E8CA3A}" type="datetime1">
              <a:rPr lang="en-US" altLang="en-US" smtClean="0"/>
              <a:pPr>
                <a:defRPr/>
              </a:pPr>
              <a:t>11/5/2025</a:t>
            </a:fld>
            <a:endParaRPr lang="en-US" altLang="en-US"/>
          </a:p>
        </p:txBody>
      </p:sp>
      <p:sp>
        <p:nvSpPr>
          <p:cNvPr id="6" name="Footer Placeholder 5">
            <a:extLst>
              <a:ext uri="{FF2B5EF4-FFF2-40B4-BE49-F238E27FC236}">
                <a16:creationId xmlns:a16="http://schemas.microsoft.com/office/drawing/2014/main" id="{19584FCE-C72A-455C-BAF5-2FD5C62E4105}"/>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8300C88B-80B6-4C33-AB1A-4EF11422D789}"/>
              </a:ext>
            </a:extLst>
          </p:cNvPr>
          <p:cNvSpPr>
            <a:spLocks noGrp="1"/>
          </p:cNvSpPr>
          <p:nvPr>
            <p:ph type="sldNum" sz="quarter" idx="12"/>
          </p:nvPr>
        </p:nvSpPr>
        <p:spPr/>
        <p:txBody>
          <a:bodyPr/>
          <a:lstStyle/>
          <a:p>
            <a:fld id="{9933E953-3AF7-499B-86B0-255027F24545}" type="slidenum">
              <a:rPr lang="en-US" altLang="en-US" smtClean="0"/>
              <a:pPr/>
              <a:t>‹#›</a:t>
            </a:fld>
            <a:endParaRPr lang="en-US" altLang="en-US">
              <a:solidFill>
                <a:srgbClr val="FFFFFF"/>
              </a:solidFill>
            </a:endParaRPr>
          </a:p>
        </p:txBody>
      </p:sp>
    </p:spTree>
    <p:extLst>
      <p:ext uri="{BB962C8B-B14F-4D97-AF65-F5344CB8AC3E}">
        <p14:creationId xmlns:p14="http://schemas.microsoft.com/office/powerpoint/2010/main" val="3112919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3F331-B665-4D76-B0C8-85DE84F40CE2}"/>
              </a:ext>
            </a:extLst>
          </p:cNvPr>
          <p:cNvSpPr>
            <a:spLocks noGrp="1"/>
          </p:cNvSpPr>
          <p:nvPr>
            <p:ph type="title"/>
          </p:nvPr>
        </p:nvSpPr>
        <p:spPr>
          <a:xfrm>
            <a:off x="636184" y="457200"/>
            <a:ext cx="2978874" cy="1600200"/>
          </a:xfrm>
        </p:spPr>
        <p:txBody>
          <a:bodyPr anchor="b"/>
          <a:lstStyle>
            <a:lvl1pPr>
              <a:defRPr sz="2424"/>
            </a:lvl1pPr>
          </a:lstStyle>
          <a:p>
            <a:r>
              <a:rPr lang="en-US"/>
              <a:t>Click to edit Master title style</a:t>
            </a:r>
          </a:p>
        </p:txBody>
      </p:sp>
      <p:sp>
        <p:nvSpPr>
          <p:cNvPr id="3" name="Picture Placeholder 2">
            <a:extLst>
              <a:ext uri="{FF2B5EF4-FFF2-40B4-BE49-F238E27FC236}">
                <a16:creationId xmlns:a16="http://schemas.microsoft.com/office/drawing/2014/main" id="{DCBF7A25-EFD7-485B-A20A-51A0AF75CEEC}"/>
              </a:ext>
            </a:extLst>
          </p:cNvPr>
          <p:cNvSpPr>
            <a:spLocks noGrp="1"/>
          </p:cNvSpPr>
          <p:nvPr>
            <p:ph type="pic" idx="1"/>
          </p:nvPr>
        </p:nvSpPr>
        <p:spPr>
          <a:xfrm>
            <a:off x="3926535" y="987426"/>
            <a:ext cx="4675763" cy="4873625"/>
          </a:xfrm>
        </p:spPr>
        <p:txBody>
          <a:bodyPr/>
          <a:lstStyle>
            <a:lvl1pPr marL="0" indent="0">
              <a:buNone/>
              <a:defRPr sz="2424"/>
            </a:lvl1pPr>
            <a:lvl2pPr marL="346375" indent="0">
              <a:buNone/>
              <a:defRPr sz="2121"/>
            </a:lvl2pPr>
            <a:lvl3pPr marL="692749" indent="0">
              <a:buNone/>
              <a:defRPr sz="1818"/>
            </a:lvl3pPr>
            <a:lvl4pPr marL="1039124" indent="0">
              <a:buNone/>
              <a:defRPr sz="1515"/>
            </a:lvl4pPr>
            <a:lvl5pPr marL="1385499" indent="0">
              <a:buNone/>
              <a:defRPr sz="1515"/>
            </a:lvl5pPr>
            <a:lvl6pPr marL="1731874" indent="0">
              <a:buNone/>
              <a:defRPr sz="1515"/>
            </a:lvl6pPr>
            <a:lvl7pPr marL="2078248" indent="0">
              <a:buNone/>
              <a:defRPr sz="1515"/>
            </a:lvl7pPr>
            <a:lvl8pPr marL="2424623" indent="0">
              <a:buNone/>
              <a:defRPr sz="1515"/>
            </a:lvl8pPr>
            <a:lvl9pPr marL="2770998" indent="0">
              <a:buNone/>
              <a:defRPr sz="1515"/>
            </a:lvl9pPr>
          </a:lstStyle>
          <a:p>
            <a:endParaRPr lang="en-US"/>
          </a:p>
        </p:txBody>
      </p:sp>
      <p:sp>
        <p:nvSpPr>
          <p:cNvPr id="4" name="Text Placeholder 3">
            <a:extLst>
              <a:ext uri="{FF2B5EF4-FFF2-40B4-BE49-F238E27FC236}">
                <a16:creationId xmlns:a16="http://schemas.microsoft.com/office/drawing/2014/main" id="{2D2D3020-DC1F-4965-8376-91840C53E6DD}"/>
              </a:ext>
            </a:extLst>
          </p:cNvPr>
          <p:cNvSpPr>
            <a:spLocks noGrp="1"/>
          </p:cNvSpPr>
          <p:nvPr>
            <p:ph type="body" sz="half" idx="2"/>
          </p:nvPr>
        </p:nvSpPr>
        <p:spPr>
          <a:xfrm>
            <a:off x="636184" y="2057400"/>
            <a:ext cx="2978874" cy="3811588"/>
          </a:xfrm>
        </p:spPr>
        <p:txBody>
          <a:bodyPr/>
          <a:lstStyle>
            <a:lvl1pPr marL="0" indent="0">
              <a:buNone/>
              <a:defRPr sz="1212"/>
            </a:lvl1pPr>
            <a:lvl2pPr marL="346375" indent="0">
              <a:buNone/>
              <a:defRPr sz="1061"/>
            </a:lvl2pPr>
            <a:lvl3pPr marL="692749" indent="0">
              <a:buNone/>
              <a:defRPr sz="909"/>
            </a:lvl3pPr>
            <a:lvl4pPr marL="1039124" indent="0">
              <a:buNone/>
              <a:defRPr sz="758"/>
            </a:lvl4pPr>
            <a:lvl5pPr marL="1385499" indent="0">
              <a:buNone/>
              <a:defRPr sz="758"/>
            </a:lvl5pPr>
            <a:lvl6pPr marL="1731874" indent="0">
              <a:buNone/>
              <a:defRPr sz="758"/>
            </a:lvl6pPr>
            <a:lvl7pPr marL="2078248" indent="0">
              <a:buNone/>
              <a:defRPr sz="758"/>
            </a:lvl7pPr>
            <a:lvl8pPr marL="2424623" indent="0">
              <a:buNone/>
              <a:defRPr sz="758"/>
            </a:lvl8pPr>
            <a:lvl9pPr marL="2770998" indent="0">
              <a:buNone/>
              <a:defRPr sz="758"/>
            </a:lvl9pPr>
          </a:lstStyle>
          <a:p>
            <a:pPr lvl="0"/>
            <a:r>
              <a:rPr lang="en-US"/>
              <a:t>Edit Master text styles</a:t>
            </a:r>
          </a:p>
        </p:txBody>
      </p:sp>
      <p:sp>
        <p:nvSpPr>
          <p:cNvPr id="5" name="Date Placeholder 4">
            <a:extLst>
              <a:ext uri="{FF2B5EF4-FFF2-40B4-BE49-F238E27FC236}">
                <a16:creationId xmlns:a16="http://schemas.microsoft.com/office/drawing/2014/main" id="{39D8108F-CE7E-48EE-9234-08B984B1B8AB}"/>
              </a:ext>
            </a:extLst>
          </p:cNvPr>
          <p:cNvSpPr>
            <a:spLocks noGrp="1"/>
          </p:cNvSpPr>
          <p:nvPr>
            <p:ph type="dt" sz="half" idx="10"/>
          </p:nvPr>
        </p:nvSpPr>
        <p:spPr/>
        <p:txBody>
          <a:bodyPr/>
          <a:lstStyle/>
          <a:p>
            <a:pPr>
              <a:defRPr/>
            </a:pPr>
            <a:fld id="{05A82E2F-9EF1-45EE-BDC0-800F529F4EDC}" type="datetime1">
              <a:rPr lang="en-US" altLang="en-US" smtClean="0"/>
              <a:pPr>
                <a:defRPr/>
              </a:pPr>
              <a:t>11/5/2025</a:t>
            </a:fld>
            <a:endParaRPr lang="en-US" altLang="en-US"/>
          </a:p>
        </p:txBody>
      </p:sp>
      <p:sp>
        <p:nvSpPr>
          <p:cNvPr id="6" name="Footer Placeholder 5">
            <a:extLst>
              <a:ext uri="{FF2B5EF4-FFF2-40B4-BE49-F238E27FC236}">
                <a16:creationId xmlns:a16="http://schemas.microsoft.com/office/drawing/2014/main" id="{5A318ABB-94B5-452C-B76F-60ED3C0B6C9F}"/>
              </a:ext>
            </a:extLst>
          </p:cNvPr>
          <p:cNvSpPr>
            <a:spLocks noGrp="1"/>
          </p:cNvSpPr>
          <p:nvPr>
            <p:ph type="ftr" sz="quarter" idx="11"/>
          </p:nvPr>
        </p:nvSpPr>
        <p:spPr/>
        <p:txBody>
          <a:bodyPr/>
          <a:lstStyle/>
          <a:p>
            <a:pPr>
              <a:defRPr/>
            </a:pPr>
            <a:endParaRPr lang="en-GB" altLang="en-US"/>
          </a:p>
        </p:txBody>
      </p:sp>
      <p:sp>
        <p:nvSpPr>
          <p:cNvPr id="7" name="Slide Number Placeholder 6">
            <a:extLst>
              <a:ext uri="{FF2B5EF4-FFF2-40B4-BE49-F238E27FC236}">
                <a16:creationId xmlns:a16="http://schemas.microsoft.com/office/drawing/2014/main" id="{0454C2A8-0A0B-4A11-90A8-F08C1FC0A6AA}"/>
              </a:ext>
            </a:extLst>
          </p:cNvPr>
          <p:cNvSpPr>
            <a:spLocks noGrp="1"/>
          </p:cNvSpPr>
          <p:nvPr>
            <p:ph type="sldNum" sz="quarter" idx="12"/>
          </p:nvPr>
        </p:nvSpPr>
        <p:spPr/>
        <p:txBody>
          <a:bodyPr/>
          <a:lstStyle/>
          <a:p>
            <a:fld id="{65AD3D4F-45A7-4D6E-BE73-3F359C1EBAAB}" type="slidenum">
              <a:rPr lang="en-US" altLang="en-US" smtClean="0"/>
              <a:pPr/>
              <a:t>‹#›</a:t>
            </a:fld>
            <a:endParaRPr lang="en-US" altLang="en-US" sz="2800"/>
          </a:p>
        </p:txBody>
      </p:sp>
    </p:spTree>
    <p:extLst>
      <p:ext uri="{BB962C8B-B14F-4D97-AF65-F5344CB8AC3E}">
        <p14:creationId xmlns:p14="http://schemas.microsoft.com/office/powerpoint/2010/main" val="265894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522829-446E-419C-B2AB-6404DFEB040B}"/>
              </a:ext>
            </a:extLst>
          </p:cNvPr>
          <p:cNvSpPr>
            <a:spLocks noGrp="1"/>
          </p:cNvSpPr>
          <p:nvPr>
            <p:ph type="title"/>
          </p:nvPr>
        </p:nvSpPr>
        <p:spPr>
          <a:xfrm>
            <a:off x="634980" y="365126"/>
            <a:ext cx="7966115"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DD6661D-E8CD-45D3-8A46-3982EDE20837}"/>
              </a:ext>
            </a:extLst>
          </p:cNvPr>
          <p:cNvSpPr>
            <a:spLocks noGrp="1"/>
          </p:cNvSpPr>
          <p:nvPr>
            <p:ph type="body" idx="1"/>
          </p:nvPr>
        </p:nvSpPr>
        <p:spPr>
          <a:xfrm>
            <a:off x="634980" y="1825625"/>
            <a:ext cx="796611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8A97B8-9EB1-4CB8-A3B7-E6DF1CCFCD22}"/>
              </a:ext>
            </a:extLst>
          </p:cNvPr>
          <p:cNvSpPr>
            <a:spLocks noGrp="1"/>
          </p:cNvSpPr>
          <p:nvPr>
            <p:ph type="dt" sz="half" idx="2"/>
          </p:nvPr>
        </p:nvSpPr>
        <p:spPr>
          <a:xfrm>
            <a:off x="634980" y="6356351"/>
            <a:ext cx="2078117" cy="365125"/>
          </a:xfrm>
          <a:prstGeom prst="rect">
            <a:avLst/>
          </a:prstGeom>
        </p:spPr>
        <p:txBody>
          <a:bodyPr vert="horz" lIns="91440" tIns="45720" rIns="91440" bIns="45720" rtlCol="0" anchor="ctr"/>
          <a:lstStyle>
            <a:lvl1pPr algn="l">
              <a:defRPr sz="909">
                <a:solidFill>
                  <a:schemeClr val="tx1">
                    <a:tint val="75000"/>
                  </a:schemeClr>
                </a:solidFill>
              </a:defRPr>
            </a:lvl1pPr>
          </a:lstStyle>
          <a:p>
            <a:pPr>
              <a:defRPr/>
            </a:pPr>
            <a:fld id="{90FE4587-2ADD-4A78-A3C8-1783B8CA17F4}" type="datetime1">
              <a:rPr lang="en-US" altLang="en-US" smtClean="0"/>
              <a:pPr>
                <a:defRPr/>
              </a:pPr>
              <a:t>11/5/2025</a:t>
            </a:fld>
            <a:endParaRPr lang="en-US" altLang="en-US" sz="1400">
              <a:solidFill>
                <a:schemeClr val="tx2"/>
              </a:solidFill>
            </a:endParaRPr>
          </a:p>
        </p:txBody>
      </p:sp>
      <p:sp>
        <p:nvSpPr>
          <p:cNvPr id="5" name="Footer Placeholder 4">
            <a:extLst>
              <a:ext uri="{FF2B5EF4-FFF2-40B4-BE49-F238E27FC236}">
                <a16:creationId xmlns:a16="http://schemas.microsoft.com/office/drawing/2014/main" id="{8A005E8E-4E1F-47C5-A60F-0A855EAAA2DC}"/>
              </a:ext>
            </a:extLst>
          </p:cNvPr>
          <p:cNvSpPr>
            <a:spLocks noGrp="1"/>
          </p:cNvSpPr>
          <p:nvPr>
            <p:ph type="ftr" sz="quarter" idx="3"/>
          </p:nvPr>
        </p:nvSpPr>
        <p:spPr>
          <a:xfrm>
            <a:off x="3059450" y="6356351"/>
            <a:ext cx="3117175" cy="365125"/>
          </a:xfrm>
          <a:prstGeom prst="rect">
            <a:avLst/>
          </a:prstGeom>
        </p:spPr>
        <p:txBody>
          <a:bodyPr vert="horz" lIns="91440" tIns="45720" rIns="91440" bIns="45720" rtlCol="0" anchor="ctr"/>
          <a:lstStyle>
            <a:lvl1pPr algn="ctr">
              <a:defRPr sz="909">
                <a:solidFill>
                  <a:schemeClr val="tx1">
                    <a:tint val="75000"/>
                  </a:schemeClr>
                </a:solidFill>
              </a:defRPr>
            </a:lvl1pPr>
          </a:lstStyle>
          <a:p>
            <a:pPr>
              <a:defRPr/>
            </a:pPr>
            <a:endParaRPr lang="en-GB" altLang="en-US"/>
          </a:p>
        </p:txBody>
      </p:sp>
      <p:sp>
        <p:nvSpPr>
          <p:cNvPr id="6" name="Slide Number Placeholder 5">
            <a:extLst>
              <a:ext uri="{FF2B5EF4-FFF2-40B4-BE49-F238E27FC236}">
                <a16:creationId xmlns:a16="http://schemas.microsoft.com/office/drawing/2014/main" id="{E3532BC8-52B2-43AC-86B6-45293D24CDAC}"/>
              </a:ext>
            </a:extLst>
          </p:cNvPr>
          <p:cNvSpPr>
            <a:spLocks noGrp="1"/>
          </p:cNvSpPr>
          <p:nvPr>
            <p:ph type="sldNum" sz="quarter" idx="4"/>
          </p:nvPr>
        </p:nvSpPr>
        <p:spPr>
          <a:xfrm>
            <a:off x="6522978" y="6356351"/>
            <a:ext cx="2078117" cy="365125"/>
          </a:xfrm>
          <a:prstGeom prst="rect">
            <a:avLst/>
          </a:prstGeom>
        </p:spPr>
        <p:txBody>
          <a:bodyPr vert="horz" lIns="91440" tIns="45720" rIns="91440" bIns="45720" rtlCol="0" anchor="ctr"/>
          <a:lstStyle>
            <a:lvl1pPr algn="r">
              <a:defRPr sz="909">
                <a:solidFill>
                  <a:schemeClr val="tx1">
                    <a:tint val="75000"/>
                  </a:schemeClr>
                </a:solidFill>
              </a:defRPr>
            </a:lvl1pPr>
          </a:lstStyle>
          <a:p>
            <a:fld id="{1C750BBA-2A2C-4C71-8F6D-C27CE03F0058}" type="slidenum">
              <a:rPr lang="en-US" altLang="en-US" smtClean="0"/>
              <a:pPr/>
              <a:t>‹#›</a:t>
            </a:fld>
            <a:endParaRPr lang="en-US" altLang="en-US" sz="1400" b="1">
              <a:solidFill>
                <a:srgbClr val="FFFFFF"/>
              </a:solidFill>
            </a:endParaRPr>
          </a:p>
        </p:txBody>
      </p:sp>
    </p:spTree>
    <p:extLst>
      <p:ext uri="{BB962C8B-B14F-4D97-AF65-F5344CB8AC3E}">
        <p14:creationId xmlns:p14="http://schemas.microsoft.com/office/powerpoint/2010/main" val="76388405"/>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p:txStyles>
    <p:titleStyle>
      <a:lvl1pPr algn="l" defTabSz="692749" rtl="0" eaLnBrk="1" latinLnBrk="0" hangingPunct="1">
        <a:lnSpc>
          <a:spcPct val="90000"/>
        </a:lnSpc>
        <a:spcBef>
          <a:spcPct val="0"/>
        </a:spcBef>
        <a:buNone/>
        <a:defRPr sz="3333" kern="1200">
          <a:solidFill>
            <a:schemeClr val="tx1"/>
          </a:solidFill>
          <a:latin typeface="+mj-lt"/>
          <a:ea typeface="+mj-ea"/>
          <a:cs typeface="+mj-cs"/>
        </a:defRPr>
      </a:lvl1pPr>
    </p:titleStyle>
    <p:bodyStyle>
      <a:lvl1pPr marL="173187" indent="-173187" algn="l" defTabSz="692749" rtl="0" eaLnBrk="1" latinLnBrk="0" hangingPunct="1">
        <a:lnSpc>
          <a:spcPct val="90000"/>
        </a:lnSpc>
        <a:spcBef>
          <a:spcPts val="758"/>
        </a:spcBef>
        <a:buFont typeface="Arial" panose="020B0604020202020204" pitchFamily="34" charset="0"/>
        <a:buChar char="•"/>
        <a:defRPr sz="2121" kern="1200">
          <a:solidFill>
            <a:schemeClr val="tx1"/>
          </a:solidFill>
          <a:latin typeface="+mn-lt"/>
          <a:ea typeface="+mn-ea"/>
          <a:cs typeface="+mn-cs"/>
        </a:defRPr>
      </a:lvl1pPr>
      <a:lvl2pPr marL="519562" indent="-173187" algn="l" defTabSz="692749" rtl="0" eaLnBrk="1" latinLnBrk="0" hangingPunct="1">
        <a:lnSpc>
          <a:spcPct val="90000"/>
        </a:lnSpc>
        <a:spcBef>
          <a:spcPts val="379"/>
        </a:spcBef>
        <a:buFont typeface="Arial" panose="020B0604020202020204" pitchFamily="34" charset="0"/>
        <a:buChar char="•"/>
        <a:defRPr sz="1818" kern="1200">
          <a:solidFill>
            <a:schemeClr val="tx1"/>
          </a:solidFill>
          <a:latin typeface="+mn-lt"/>
          <a:ea typeface="+mn-ea"/>
          <a:cs typeface="+mn-cs"/>
        </a:defRPr>
      </a:lvl2pPr>
      <a:lvl3pPr marL="865937" indent="-173187" algn="l" defTabSz="692749" rtl="0" eaLnBrk="1" latinLnBrk="0" hangingPunct="1">
        <a:lnSpc>
          <a:spcPct val="90000"/>
        </a:lnSpc>
        <a:spcBef>
          <a:spcPts val="379"/>
        </a:spcBef>
        <a:buFont typeface="Arial" panose="020B0604020202020204" pitchFamily="34" charset="0"/>
        <a:buChar char="•"/>
        <a:defRPr sz="1515" kern="1200">
          <a:solidFill>
            <a:schemeClr val="tx1"/>
          </a:solidFill>
          <a:latin typeface="+mn-lt"/>
          <a:ea typeface="+mn-ea"/>
          <a:cs typeface="+mn-cs"/>
        </a:defRPr>
      </a:lvl3pPr>
      <a:lvl4pPr marL="1212312"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4pPr>
      <a:lvl5pPr marL="1558686"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5pPr>
      <a:lvl6pPr marL="1905061"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6pPr>
      <a:lvl7pPr marL="2251436"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7pPr>
      <a:lvl8pPr marL="2597810"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8pPr>
      <a:lvl9pPr marL="2944185" indent="-173187" algn="l" defTabSz="692749" rtl="0" eaLnBrk="1" latinLnBrk="0" hangingPunct="1">
        <a:lnSpc>
          <a:spcPct val="90000"/>
        </a:lnSpc>
        <a:spcBef>
          <a:spcPts val="379"/>
        </a:spcBef>
        <a:buFont typeface="Arial" panose="020B0604020202020204" pitchFamily="34" charset="0"/>
        <a:buChar char="•"/>
        <a:defRPr sz="1364" kern="1200">
          <a:solidFill>
            <a:schemeClr val="tx1"/>
          </a:solidFill>
          <a:latin typeface="+mn-lt"/>
          <a:ea typeface="+mn-ea"/>
          <a:cs typeface="+mn-cs"/>
        </a:defRPr>
      </a:lvl9pPr>
    </p:bodyStyle>
    <p:otherStyle>
      <a:defPPr>
        <a:defRPr lang="en-US"/>
      </a:defPPr>
      <a:lvl1pPr marL="0" algn="l" defTabSz="692749" rtl="0" eaLnBrk="1" latinLnBrk="0" hangingPunct="1">
        <a:defRPr sz="1364" kern="1200">
          <a:solidFill>
            <a:schemeClr val="tx1"/>
          </a:solidFill>
          <a:latin typeface="+mn-lt"/>
          <a:ea typeface="+mn-ea"/>
          <a:cs typeface="+mn-cs"/>
        </a:defRPr>
      </a:lvl1pPr>
      <a:lvl2pPr marL="346375" algn="l" defTabSz="692749" rtl="0" eaLnBrk="1" latinLnBrk="0" hangingPunct="1">
        <a:defRPr sz="1364" kern="1200">
          <a:solidFill>
            <a:schemeClr val="tx1"/>
          </a:solidFill>
          <a:latin typeface="+mn-lt"/>
          <a:ea typeface="+mn-ea"/>
          <a:cs typeface="+mn-cs"/>
        </a:defRPr>
      </a:lvl2pPr>
      <a:lvl3pPr marL="692749" algn="l" defTabSz="692749" rtl="0" eaLnBrk="1" latinLnBrk="0" hangingPunct="1">
        <a:defRPr sz="1364" kern="1200">
          <a:solidFill>
            <a:schemeClr val="tx1"/>
          </a:solidFill>
          <a:latin typeface="+mn-lt"/>
          <a:ea typeface="+mn-ea"/>
          <a:cs typeface="+mn-cs"/>
        </a:defRPr>
      </a:lvl3pPr>
      <a:lvl4pPr marL="1039124" algn="l" defTabSz="692749" rtl="0" eaLnBrk="1" latinLnBrk="0" hangingPunct="1">
        <a:defRPr sz="1364" kern="1200">
          <a:solidFill>
            <a:schemeClr val="tx1"/>
          </a:solidFill>
          <a:latin typeface="+mn-lt"/>
          <a:ea typeface="+mn-ea"/>
          <a:cs typeface="+mn-cs"/>
        </a:defRPr>
      </a:lvl4pPr>
      <a:lvl5pPr marL="1385499" algn="l" defTabSz="692749" rtl="0" eaLnBrk="1" latinLnBrk="0" hangingPunct="1">
        <a:defRPr sz="1364" kern="1200">
          <a:solidFill>
            <a:schemeClr val="tx1"/>
          </a:solidFill>
          <a:latin typeface="+mn-lt"/>
          <a:ea typeface="+mn-ea"/>
          <a:cs typeface="+mn-cs"/>
        </a:defRPr>
      </a:lvl5pPr>
      <a:lvl6pPr marL="1731874" algn="l" defTabSz="692749" rtl="0" eaLnBrk="1" latinLnBrk="0" hangingPunct="1">
        <a:defRPr sz="1364" kern="1200">
          <a:solidFill>
            <a:schemeClr val="tx1"/>
          </a:solidFill>
          <a:latin typeface="+mn-lt"/>
          <a:ea typeface="+mn-ea"/>
          <a:cs typeface="+mn-cs"/>
        </a:defRPr>
      </a:lvl6pPr>
      <a:lvl7pPr marL="2078248" algn="l" defTabSz="692749" rtl="0" eaLnBrk="1" latinLnBrk="0" hangingPunct="1">
        <a:defRPr sz="1364" kern="1200">
          <a:solidFill>
            <a:schemeClr val="tx1"/>
          </a:solidFill>
          <a:latin typeface="+mn-lt"/>
          <a:ea typeface="+mn-ea"/>
          <a:cs typeface="+mn-cs"/>
        </a:defRPr>
      </a:lvl7pPr>
      <a:lvl8pPr marL="2424623" algn="l" defTabSz="692749" rtl="0" eaLnBrk="1" latinLnBrk="0" hangingPunct="1">
        <a:defRPr sz="1364" kern="1200">
          <a:solidFill>
            <a:schemeClr val="tx1"/>
          </a:solidFill>
          <a:latin typeface="+mn-lt"/>
          <a:ea typeface="+mn-ea"/>
          <a:cs typeface="+mn-cs"/>
        </a:defRPr>
      </a:lvl8pPr>
      <a:lvl9pPr marL="2770998" algn="l" defTabSz="692749" rtl="0" eaLnBrk="1" latinLnBrk="0" hangingPunct="1">
        <a:defRPr sz="136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6.jpeg"/><Relationship Id="rId7" Type="http://schemas.openxmlformats.org/officeDocument/2006/relationships/diagramLayout" Target="../diagrams/layout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Data" Target="../diagrams/data4.xml"/><Relationship Id="rId5" Type="http://schemas.openxmlformats.org/officeDocument/2006/relationships/image" Target="../media/image8.jpeg"/><Relationship Id="rId10" Type="http://schemas.microsoft.com/office/2007/relationships/diagramDrawing" Target="../diagrams/drawing4.xml"/><Relationship Id="rId4" Type="http://schemas.openxmlformats.org/officeDocument/2006/relationships/image" Target="../media/image7.jpeg"/><Relationship Id="rId9" Type="http://schemas.openxmlformats.org/officeDocument/2006/relationships/diagramColors" Target="../diagrams/colors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6.jpeg"/><Relationship Id="rId7" Type="http://schemas.openxmlformats.org/officeDocument/2006/relationships/diagramLayout" Target="../diagrams/layout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Data" Target="../diagrams/data5.xml"/><Relationship Id="rId5" Type="http://schemas.openxmlformats.org/officeDocument/2006/relationships/image" Target="../media/image8.jpeg"/><Relationship Id="rId10" Type="http://schemas.microsoft.com/office/2007/relationships/diagramDrawing" Target="../diagrams/drawing5.xml"/><Relationship Id="rId4" Type="http://schemas.openxmlformats.org/officeDocument/2006/relationships/image" Target="../media/image7.jpeg"/><Relationship Id="rId9" Type="http://schemas.openxmlformats.org/officeDocument/2006/relationships/diagramColors" Target="../diagrams/colors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6.jpeg"/><Relationship Id="rId7" Type="http://schemas.openxmlformats.org/officeDocument/2006/relationships/diagramLayout" Target="../diagrams/layout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Data" Target="../diagrams/data6.xml"/><Relationship Id="rId5" Type="http://schemas.openxmlformats.org/officeDocument/2006/relationships/image" Target="../media/image8.jpeg"/><Relationship Id="rId10" Type="http://schemas.microsoft.com/office/2007/relationships/diagramDrawing" Target="../diagrams/drawing6.xml"/><Relationship Id="rId4" Type="http://schemas.openxmlformats.org/officeDocument/2006/relationships/image" Target="../media/image7.jpeg"/><Relationship Id="rId9" Type="http://schemas.openxmlformats.org/officeDocument/2006/relationships/diagramColors" Target="../diagrams/colors6.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diagramQuickStyle" Target="../diagrams/quickStyle7.xml"/><Relationship Id="rId3" Type="http://schemas.openxmlformats.org/officeDocument/2006/relationships/image" Target="../media/image6.jpeg"/><Relationship Id="rId7" Type="http://schemas.openxmlformats.org/officeDocument/2006/relationships/diagramLayout" Target="../diagrams/layout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Data" Target="../diagrams/data7.xml"/><Relationship Id="rId5" Type="http://schemas.openxmlformats.org/officeDocument/2006/relationships/image" Target="../media/image8.jpeg"/><Relationship Id="rId10" Type="http://schemas.microsoft.com/office/2007/relationships/diagramDrawing" Target="../diagrams/drawing7.xml"/><Relationship Id="rId4" Type="http://schemas.openxmlformats.org/officeDocument/2006/relationships/image" Target="../media/image7.jpeg"/><Relationship Id="rId9" Type="http://schemas.openxmlformats.org/officeDocument/2006/relationships/diagramColors" Target="../diagrams/colors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image" Target="../media/image6.jpeg"/><Relationship Id="rId7" Type="http://schemas.openxmlformats.org/officeDocument/2006/relationships/diagramLayout" Target="../diagrams/layout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image" Target="../media/image8.jpeg"/><Relationship Id="rId10" Type="http://schemas.microsoft.com/office/2007/relationships/diagramDrawing" Target="../diagrams/drawing2.xml"/><Relationship Id="rId4" Type="http://schemas.openxmlformats.org/officeDocument/2006/relationships/image" Target="../media/image7.jpeg"/><Relationship Id="rId9" Type="http://schemas.openxmlformats.org/officeDocument/2006/relationships/diagramColors" Target="../diagrams/colors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6.jpeg"/><Relationship Id="rId7" Type="http://schemas.openxmlformats.org/officeDocument/2006/relationships/diagramLayout" Target="../diagrams/layout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Data" Target="../diagrams/data3.xml"/><Relationship Id="rId5" Type="http://schemas.openxmlformats.org/officeDocument/2006/relationships/image" Target="../media/image8.jpeg"/><Relationship Id="rId10" Type="http://schemas.microsoft.com/office/2007/relationships/diagramDrawing" Target="../diagrams/drawing3.xml"/><Relationship Id="rId4" Type="http://schemas.openxmlformats.org/officeDocument/2006/relationships/image" Target="../media/image7.jpeg"/><Relationship Id="rId9" Type="http://schemas.openxmlformats.org/officeDocument/2006/relationships/diagramColors" Target="../diagrams/colors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E5227-FAF0-44CA-AB17-B8AEB0648FE0}"/>
              </a:ext>
            </a:extLst>
          </p:cNvPr>
          <p:cNvSpPr>
            <a:spLocks noGrp="1"/>
          </p:cNvSpPr>
          <p:nvPr>
            <p:ph type="title"/>
          </p:nvPr>
        </p:nvSpPr>
        <p:spPr>
          <a:xfrm>
            <a:off x="868362" y="287338"/>
            <a:ext cx="7543800" cy="931862"/>
          </a:xfrm>
        </p:spPr>
        <p:txBody>
          <a:bodyPr/>
          <a:lstStyle/>
          <a:p>
            <a:pPr algn="ctr" eaLnBrk="1" hangingPunct="1">
              <a:defRPr/>
            </a:pPr>
            <a:r>
              <a:rPr lang="en-US" sz="2800" b="1" dirty="0">
                <a:solidFill>
                  <a:schemeClr val="accent2">
                    <a:lumMod val="50000"/>
                  </a:schemeClr>
                </a:solidFill>
                <a:latin typeface="+mn-lt"/>
              </a:rPr>
              <a:t>MODULE THREE</a:t>
            </a:r>
            <a:br>
              <a:rPr lang="en-US" sz="2800" b="1" dirty="0">
                <a:solidFill>
                  <a:schemeClr val="accent2">
                    <a:lumMod val="50000"/>
                  </a:schemeClr>
                </a:solidFill>
                <a:latin typeface="+mn-lt"/>
              </a:rPr>
            </a:br>
            <a:r>
              <a:rPr lang="en-US" sz="2800" b="1" dirty="0">
                <a:solidFill>
                  <a:schemeClr val="accent2">
                    <a:lumMod val="50000"/>
                  </a:schemeClr>
                </a:solidFill>
                <a:latin typeface="+mn-lt"/>
              </a:rPr>
              <a:t>INFECTION PREVENTION &amp; CONTROL</a:t>
            </a:r>
          </a:p>
        </p:txBody>
      </p:sp>
      <p:sp>
        <p:nvSpPr>
          <p:cNvPr id="3" name="Slide Number Placeholder 2">
            <a:extLst>
              <a:ext uri="{FF2B5EF4-FFF2-40B4-BE49-F238E27FC236}">
                <a16:creationId xmlns:a16="http://schemas.microsoft.com/office/drawing/2014/main" id="{06C16F8B-81F0-4446-8A40-328995AE7EFE}"/>
              </a:ext>
            </a:extLst>
          </p:cNvPr>
          <p:cNvSpPr>
            <a:spLocks noGrp="1"/>
          </p:cNvSpPr>
          <p:nvPr>
            <p:ph type="sldNum" sz="quarter" idx="12"/>
          </p:nvPr>
        </p:nvSpPr>
        <p:spPr/>
        <p:txBody>
          <a:bodyPr/>
          <a:lstStyle/>
          <a:p>
            <a:pPr>
              <a:defRPr/>
            </a:pPr>
            <a:fld id="{B2265E7D-12FD-4F7B-B742-165D5D3E910D}" type="slidenum">
              <a:rPr lang="en-US" altLang="en-US" smtClean="0"/>
              <a:pPr>
                <a:defRPr/>
              </a:pPr>
              <a:t>1</a:t>
            </a:fld>
            <a:endParaRPr lang="en-US" altLang="en-US"/>
          </a:p>
        </p:txBody>
      </p:sp>
      <p:pic>
        <p:nvPicPr>
          <p:cNvPr id="5" name="Picture 4">
            <a:extLst>
              <a:ext uri="{FF2B5EF4-FFF2-40B4-BE49-F238E27FC236}">
                <a16:creationId xmlns:a16="http://schemas.microsoft.com/office/drawing/2014/main" id="{E0B9009B-97D6-4A71-9357-8809ACDFFEBF}"/>
              </a:ext>
            </a:extLst>
          </p:cNvPr>
          <p:cNvPicPr/>
          <p:nvPr/>
        </p:nvPicPr>
        <p:blipFill>
          <a:blip r:embed="rId2">
            <a:extLst>
              <a:ext uri="{28A0092B-C50C-407E-A947-70E740481C1C}">
                <a14:useLocalDpi xmlns:a14="http://schemas.microsoft.com/office/drawing/2010/main" val="0"/>
              </a:ext>
            </a:extLst>
          </a:blip>
          <a:stretch>
            <a:fillRect/>
          </a:stretch>
        </p:blipFill>
        <p:spPr>
          <a:xfrm>
            <a:off x="2560637" y="1981200"/>
            <a:ext cx="4439285" cy="4146550"/>
          </a:xfrm>
          <a:prstGeom prst="rect">
            <a:avLst/>
          </a:prstGeom>
          <a:ln>
            <a:noFill/>
          </a:ln>
          <a:effectLst>
            <a:glow rad="139700">
              <a:schemeClr val="accent1">
                <a:satMod val="175000"/>
                <a:alpha val="40000"/>
              </a:schemeClr>
            </a:glow>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8438" y="0"/>
            <a:ext cx="8312150" cy="1143000"/>
          </a:xfrm>
        </p:spPr>
        <p:txBody>
          <a:bodyPr/>
          <a:lstStyle/>
          <a:p>
            <a:r>
              <a:rPr lang="en-GB" altLang="en-US" b="1" dirty="0">
                <a:solidFill>
                  <a:srgbClr val="660066"/>
                </a:solidFill>
                <a:ea typeface="ＭＳ Ｐゴシック" pitchFamily="34" charset="-128"/>
              </a:rPr>
              <a:t>The Agent</a:t>
            </a:r>
            <a:endParaRPr lang="en-GB" altLang="en-US" dirty="0">
              <a:ea typeface="ＭＳ Ｐゴシック" pitchFamily="34" charset="-128"/>
            </a:endParaRPr>
          </a:p>
        </p:txBody>
      </p:sp>
      <p:pic>
        <p:nvPicPr>
          <p:cNvPr id="30723" name="Picture 4" descr="http://www.sdnhm.org/exhibits/epidemic/teachers/images/microbes.jpg"/>
          <p:cNvPicPr>
            <a:picLocks noChangeAspect="1" noChangeArrowheads="1"/>
          </p:cNvPicPr>
          <p:nvPr/>
        </p:nvPicPr>
        <p:blipFill>
          <a:blip r:embed="rId3" cstate="print"/>
          <a:srcRect/>
          <a:stretch>
            <a:fillRect/>
          </a:stretch>
        </p:blipFill>
        <p:spPr bwMode="auto">
          <a:xfrm>
            <a:off x="5913438" y="381000"/>
            <a:ext cx="1466850" cy="533400"/>
          </a:xfrm>
          <a:prstGeom prst="rect">
            <a:avLst/>
          </a:prstGeom>
          <a:noFill/>
          <a:ln w="9525">
            <a:noFill/>
            <a:miter lim="800000"/>
            <a:headEnd/>
            <a:tailEnd/>
          </a:ln>
        </p:spPr>
      </p:pic>
      <p:sp>
        <p:nvSpPr>
          <p:cNvPr id="30725" name="Rectangle 3"/>
          <p:cNvSpPr txBox="1">
            <a:spLocks noChangeArrowheads="1"/>
          </p:cNvSpPr>
          <p:nvPr/>
        </p:nvSpPr>
        <p:spPr bwMode="auto">
          <a:xfrm>
            <a:off x="625475" y="1600200"/>
            <a:ext cx="7918450" cy="3886200"/>
          </a:xfrm>
          <a:prstGeom prst="rect">
            <a:avLst/>
          </a:prstGeom>
          <a:noFill/>
          <a:ln w="9525">
            <a:noFill/>
            <a:miter lim="800000"/>
            <a:headEnd/>
            <a:tailEnd/>
          </a:ln>
        </p:spPr>
        <p:txBody>
          <a:bodyPr/>
          <a:lstStyle/>
          <a:p>
            <a:pPr marL="0" lvl="1" eaLnBrk="1" hangingPunct="1"/>
            <a:r>
              <a:rPr lang="en-US" altLang="en-US" sz="2400">
                <a:latin typeface="Calibri" pitchFamily="34" charset="0"/>
                <a:ea typeface="ＭＳ Ｐゴシック" pitchFamily="34" charset="-128"/>
              </a:rPr>
              <a:t>Mechanism of disease production (pathogenesis)</a:t>
            </a:r>
          </a:p>
          <a:p>
            <a:pPr marL="0" lvl="1" eaLnBrk="1" hangingPunct="1"/>
            <a:endParaRPr lang="en-US" altLang="en-US" sz="2400">
              <a:latin typeface="Calibri" pitchFamily="34" charset="0"/>
              <a:ea typeface="ＭＳ Ｐゴシック" pitchFamily="34" charset="-128"/>
            </a:endParaRPr>
          </a:p>
          <a:p>
            <a:pPr eaLnBrk="1"/>
            <a:r>
              <a:rPr lang="en-US" altLang="en-US" sz="2400" b="1">
                <a:latin typeface="Calibri" pitchFamily="34" charset="0"/>
                <a:ea typeface="ＭＳ Ｐゴシック" pitchFamily="34" charset="-128"/>
              </a:rPr>
              <a:t>Invasiveness: </a:t>
            </a:r>
            <a:r>
              <a:rPr lang="en-US" altLang="en-US" sz="2400">
                <a:latin typeface="Calibri" pitchFamily="34" charset="0"/>
                <a:ea typeface="ＭＳ Ｐゴシック" pitchFamily="34" charset="-128"/>
              </a:rPr>
              <a:t>	ability of the organisms to invade the tissues and multiply</a:t>
            </a:r>
          </a:p>
          <a:p>
            <a:pPr eaLnBrk="1"/>
            <a:endParaRPr lang="en-US" altLang="en-US" sz="2400">
              <a:latin typeface="Calibri" pitchFamily="34" charset="0"/>
              <a:ea typeface="ＭＳ Ｐゴシック" pitchFamily="34" charset="-128"/>
            </a:endParaRPr>
          </a:p>
          <a:p>
            <a:pPr eaLnBrk="1"/>
            <a:r>
              <a:rPr lang="en-US" altLang="en-US" sz="2400" b="1">
                <a:latin typeface="Calibri" pitchFamily="34" charset="0"/>
                <a:ea typeface="ＭＳ Ｐゴシック" pitchFamily="34" charset="-128"/>
              </a:rPr>
              <a:t>Toxigenicity: </a:t>
            </a:r>
            <a:r>
              <a:rPr lang="en-US" altLang="en-US" sz="2400">
                <a:latin typeface="Calibri" pitchFamily="34" charset="0"/>
                <a:ea typeface="ＭＳ Ｐゴシック" pitchFamily="34" charset="-128"/>
              </a:rPr>
              <a:t>	ability of the organism to produce toxins</a:t>
            </a:r>
          </a:p>
          <a:p>
            <a:pPr eaLnBrk="1"/>
            <a:endParaRPr lang="en-US" altLang="en-US" sz="2400">
              <a:latin typeface="Calibri" pitchFamily="34" charset="0"/>
              <a:ea typeface="ＭＳ Ｐゴシック" pitchFamily="34" charset="-128"/>
            </a:endParaRPr>
          </a:p>
          <a:p>
            <a:pPr eaLnBrk="1"/>
            <a:r>
              <a:rPr lang="en-US" altLang="en-US" sz="2400" b="1">
                <a:latin typeface="Calibri" pitchFamily="34" charset="0"/>
                <a:ea typeface="ＭＳ Ｐゴシック" pitchFamily="34" charset="-128"/>
              </a:rPr>
              <a:t>1- Exotoxins: </a:t>
            </a:r>
            <a:r>
              <a:rPr lang="en-US" altLang="en-US" sz="2400">
                <a:latin typeface="Calibri" pitchFamily="34" charset="0"/>
                <a:ea typeface="ＭＳ Ｐゴシック" pitchFamily="34" charset="-128"/>
              </a:rPr>
              <a:t>(released by living organisms): Heat labile; highly immunogenic  and converted to antigen or toxoid by formalin, heat and acid. </a:t>
            </a:r>
          </a:p>
          <a:p>
            <a:pPr eaLnBrk="1"/>
            <a:endParaRPr lang="en-US" altLang="en-US" sz="2400">
              <a:latin typeface="Calibri" pitchFamily="34" charset="0"/>
              <a:ea typeface="ＭＳ Ｐゴシック" pitchFamily="34" charset="-128"/>
            </a:endParaRPr>
          </a:p>
          <a:p>
            <a:pPr eaLnBrk="1"/>
            <a:r>
              <a:rPr lang="en-US" altLang="en-US" sz="2400" b="1">
                <a:latin typeface="Calibri" pitchFamily="34" charset="0"/>
                <a:ea typeface="ＭＳ Ｐゴシック" pitchFamily="34" charset="-128"/>
              </a:rPr>
              <a:t>2- Endotoxins: </a:t>
            </a:r>
            <a:r>
              <a:rPr lang="en-US" altLang="en-US" sz="2400">
                <a:latin typeface="Calibri" pitchFamily="34" charset="0"/>
                <a:ea typeface="ＭＳ Ｐゴシック" pitchFamily="34" charset="-128"/>
              </a:rPr>
              <a:t>(released after disintegration of the organism): Heat stable, poorly immunogenic and not converted to toxoid. </a:t>
            </a:r>
            <a:endParaRPr lang="en-US" altLang="en-US" sz="4400">
              <a:latin typeface="Calibri" pitchFamily="34" charset="0"/>
              <a:ea typeface="ＭＳ Ｐゴシック"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txBox="1">
            <a:spLocks noChangeArrowheads="1"/>
          </p:cNvSpPr>
          <p:nvPr/>
        </p:nvSpPr>
        <p:spPr bwMode="auto">
          <a:xfrm>
            <a:off x="393700" y="990600"/>
            <a:ext cx="8505825" cy="5334000"/>
          </a:xfrm>
          <a:prstGeom prst="rect">
            <a:avLst/>
          </a:prstGeom>
          <a:noFill/>
          <a:ln w="9525">
            <a:noFill/>
            <a:miter lim="800000"/>
            <a:headEnd/>
            <a:tailEnd/>
          </a:ln>
        </p:spPr>
        <p:txBody>
          <a:bodyPr/>
          <a:lstStyle/>
          <a:p>
            <a:pPr eaLnBrk="1">
              <a:spcAft>
                <a:spcPts val="1200"/>
              </a:spcAft>
            </a:pPr>
            <a:r>
              <a:rPr lang="en-US" altLang="en-US" sz="2000" b="1">
                <a:latin typeface="Calibri" pitchFamily="34" charset="0"/>
                <a:ea typeface="ＭＳ Ｐゴシック" pitchFamily="34" charset="-128"/>
              </a:rPr>
              <a:t>Pathogenicity:  </a:t>
            </a:r>
            <a:r>
              <a:rPr lang="en-US" altLang="en-US" sz="2000">
                <a:latin typeface="Calibri" pitchFamily="34" charset="0"/>
                <a:ea typeface="ＭＳ Ｐゴシック" pitchFamily="34" charset="-128"/>
              </a:rPr>
              <a:t>The power of an infectious agent to produce disease</a:t>
            </a:r>
          </a:p>
          <a:p>
            <a:pPr eaLnBrk="1">
              <a:spcAft>
                <a:spcPts val="1200"/>
              </a:spcAft>
            </a:pPr>
            <a:r>
              <a:rPr lang="en-US" altLang="en-US" sz="2000" b="1">
                <a:latin typeface="Calibri" pitchFamily="34" charset="0"/>
                <a:ea typeface="ＭＳ Ｐゴシック" pitchFamily="34" charset="-128"/>
              </a:rPr>
              <a:t>Virulence: </a:t>
            </a:r>
            <a:r>
              <a:rPr lang="en-US" altLang="en-US" sz="2000">
                <a:latin typeface="Calibri" pitchFamily="34" charset="0"/>
                <a:ea typeface="ＭＳ Ｐゴシック" pitchFamily="34" charset="-128"/>
              </a:rPr>
              <a:t>Ability to produce severe pathological reaction. Measured by the ratio of clinical to subclinical disease and case fatality rate </a:t>
            </a:r>
          </a:p>
          <a:p>
            <a:pPr eaLnBrk="1">
              <a:spcAft>
                <a:spcPts val="1200"/>
              </a:spcAft>
            </a:pPr>
            <a:r>
              <a:rPr lang="en-US" altLang="en-US" sz="2000" b="1">
                <a:latin typeface="Calibri" pitchFamily="34" charset="0"/>
                <a:ea typeface="ＭＳ Ｐゴシック" pitchFamily="34" charset="-128"/>
              </a:rPr>
              <a:t>Dose of infection (inoculum): </a:t>
            </a:r>
            <a:r>
              <a:rPr lang="en-US" altLang="en-US" sz="2000">
                <a:latin typeface="Calibri" pitchFamily="34" charset="0"/>
                <a:ea typeface="ＭＳ Ｐゴシック" pitchFamily="34" charset="-128"/>
              </a:rPr>
              <a:t> high probability of severe disease with higher dose of infection</a:t>
            </a:r>
          </a:p>
          <a:p>
            <a:pPr eaLnBrk="1">
              <a:spcAft>
                <a:spcPts val="1200"/>
              </a:spcAft>
            </a:pPr>
            <a:r>
              <a:rPr lang="en-US" altLang="en-US" sz="2000" b="1">
                <a:latin typeface="Calibri" pitchFamily="34" charset="0"/>
                <a:ea typeface="ＭＳ Ｐゴシック" pitchFamily="34" charset="-128"/>
              </a:rPr>
              <a:t>Viability of the organism (resistance): </a:t>
            </a:r>
            <a:r>
              <a:rPr lang="en-US" altLang="en-US" sz="2000">
                <a:latin typeface="Calibri" pitchFamily="34" charset="0"/>
                <a:ea typeface="ＭＳ Ｐゴシック" pitchFamily="34" charset="-128"/>
              </a:rPr>
              <a:t>Ability of the organism to live outside the body</a:t>
            </a:r>
          </a:p>
          <a:p>
            <a:pPr eaLnBrk="1">
              <a:spcAft>
                <a:spcPts val="1200"/>
              </a:spcAft>
            </a:pPr>
            <a:r>
              <a:rPr lang="en-US" altLang="en-US" sz="2000" b="1">
                <a:latin typeface="Calibri" pitchFamily="34" charset="0"/>
                <a:ea typeface="ＭＳ Ｐゴシック" pitchFamily="34" charset="-128"/>
              </a:rPr>
              <a:t>Spore formation: </a:t>
            </a:r>
            <a:r>
              <a:rPr lang="en-US" altLang="en-US" sz="2000">
                <a:latin typeface="Calibri" pitchFamily="34" charset="0"/>
                <a:ea typeface="ＭＳ Ｐゴシック" pitchFamily="34" charset="-128"/>
              </a:rPr>
              <a:t> Maintain viability for a long period in unfavorable environmental conditions</a:t>
            </a:r>
          </a:p>
          <a:p>
            <a:pPr eaLnBrk="1">
              <a:spcAft>
                <a:spcPts val="1200"/>
              </a:spcAft>
            </a:pPr>
            <a:r>
              <a:rPr lang="en-US" altLang="en-US" sz="2000" b="1">
                <a:latin typeface="Calibri" pitchFamily="34" charset="0"/>
                <a:ea typeface="ＭＳ Ｐゴシック" pitchFamily="34" charset="-128"/>
              </a:rPr>
              <a:t>Antigenic power of the organism: </a:t>
            </a:r>
            <a:r>
              <a:rPr lang="en-US" altLang="en-US" sz="2000">
                <a:latin typeface="Calibri" pitchFamily="34" charset="0"/>
                <a:ea typeface="ＭＳ Ｐゴシック" pitchFamily="34" charset="-128"/>
              </a:rPr>
              <a:t>Ability to stimulate the immune system to produce antibodies or antitoxin with subsequent immunity. Measured by the second attack frequency </a:t>
            </a:r>
          </a:p>
          <a:p>
            <a:pPr eaLnBrk="1">
              <a:spcAft>
                <a:spcPts val="1200"/>
              </a:spcAft>
            </a:pPr>
            <a:r>
              <a:rPr lang="en-US" altLang="en-US" sz="2000" b="1">
                <a:latin typeface="Calibri" pitchFamily="34" charset="0"/>
                <a:ea typeface="ＭＳ Ｐゴシック" pitchFamily="34" charset="-128"/>
              </a:rPr>
              <a:t>Ease of communicability</a:t>
            </a:r>
            <a:r>
              <a:rPr lang="en-US" altLang="en-US" sz="2000">
                <a:latin typeface="Calibri" pitchFamily="34" charset="0"/>
                <a:ea typeface="ＭＳ Ｐゴシック" pitchFamily="34" charset="-128"/>
              </a:rPr>
              <a:t> is measured by the secondary attack rate, which is the number of secondary cases, occurring within the range of incubation period following exposure to a primary case expressed as a percentage of susceptible. </a:t>
            </a:r>
          </a:p>
          <a:p>
            <a:pPr eaLnBrk="1"/>
            <a:endParaRPr lang="en-US" altLang="en-US">
              <a:latin typeface="Calibri" pitchFamily="34" charset="0"/>
              <a:ea typeface="ＭＳ Ｐゴシック" pitchFamily="34" charset="-128"/>
            </a:endParaRPr>
          </a:p>
        </p:txBody>
      </p:sp>
      <p:sp>
        <p:nvSpPr>
          <p:cNvPr id="32771" name="Title 1"/>
          <p:cNvSpPr>
            <a:spLocks noGrp="1"/>
          </p:cNvSpPr>
          <p:nvPr>
            <p:ph type="title"/>
          </p:nvPr>
        </p:nvSpPr>
        <p:spPr>
          <a:xfrm>
            <a:off x="198438" y="0"/>
            <a:ext cx="8312150" cy="1143000"/>
          </a:xfrm>
        </p:spPr>
        <p:txBody>
          <a:bodyPr/>
          <a:lstStyle/>
          <a:p>
            <a:r>
              <a:rPr lang="en-GB" altLang="en-US" b="1">
                <a:solidFill>
                  <a:srgbClr val="660066"/>
                </a:solidFill>
                <a:ea typeface="ＭＳ Ｐゴシック" pitchFamily="34" charset="-128"/>
              </a:rPr>
              <a:t>The Agent</a:t>
            </a:r>
            <a:endParaRPr lang="en-GB" altLang="en-US">
              <a:ea typeface="ＭＳ Ｐゴシック" pitchFamily="34" charset="-128"/>
            </a:endParaRPr>
          </a:p>
        </p:txBody>
      </p:sp>
      <p:pic>
        <p:nvPicPr>
          <p:cNvPr id="32772" name="Picture 4" descr="http://www.sdnhm.org/exhibits/epidemic/teachers/images/microbes.jpg"/>
          <p:cNvPicPr>
            <a:picLocks noChangeAspect="1" noChangeArrowheads="1"/>
          </p:cNvPicPr>
          <p:nvPr/>
        </p:nvPicPr>
        <p:blipFill>
          <a:blip r:embed="rId2" cstate="print"/>
          <a:srcRect/>
          <a:stretch>
            <a:fillRect/>
          </a:stretch>
        </p:blipFill>
        <p:spPr bwMode="auto">
          <a:xfrm>
            <a:off x="5913438" y="381000"/>
            <a:ext cx="1466850" cy="5334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33795"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33796"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570037" y="17526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3798"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33799"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33800" name="TextBox 24"/>
          <p:cNvSpPr txBox="1">
            <a:spLocks noChangeArrowheads="1"/>
          </p:cNvSpPr>
          <p:nvPr/>
        </p:nvSpPr>
        <p:spPr bwMode="auto">
          <a:xfrm>
            <a:off x="1112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Chain of Infection </a:t>
            </a:r>
          </a:p>
        </p:txBody>
      </p:sp>
      <p:sp>
        <p:nvSpPr>
          <p:cNvPr id="9" name="Oval 8"/>
          <p:cNvSpPr>
            <a:spLocks noChangeArrowheads="1"/>
          </p:cNvSpPr>
          <p:nvPr/>
        </p:nvSpPr>
        <p:spPr bwMode="auto">
          <a:xfrm>
            <a:off x="4770438" y="4267200"/>
            <a:ext cx="2895600" cy="19050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GB" altLang="en-US" b="1">
                <a:solidFill>
                  <a:srgbClr val="660066"/>
                </a:solidFill>
                <a:ea typeface="ＭＳ Ｐゴシック" pitchFamily="34" charset="-128"/>
              </a:rPr>
              <a:t>The Mode of Transmission</a:t>
            </a:r>
            <a:endParaRPr lang="en-GB" altLang="en-US">
              <a:ea typeface="ＭＳ Ｐゴシック" pitchFamily="34" charset="-128"/>
            </a:endParaRPr>
          </a:p>
        </p:txBody>
      </p:sp>
      <p:sp>
        <p:nvSpPr>
          <p:cNvPr id="35843" name="Content Placeholder 2"/>
          <p:cNvSpPr>
            <a:spLocks noGrp="1"/>
          </p:cNvSpPr>
          <p:nvPr>
            <p:ph idx="1"/>
          </p:nvPr>
        </p:nvSpPr>
        <p:spPr>
          <a:xfrm>
            <a:off x="461963" y="1600200"/>
            <a:ext cx="4003675" cy="4525963"/>
          </a:xfrm>
        </p:spPr>
        <p:txBody>
          <a:bodyPr/>
          <a:lstStyle/>
          <a:p>
            <a:pPr marL="514350" indent="-514350">
              <a:buFont typeface="Calibri" pitchFamily="34" charset="0"/>
              <a:buAutoNum type="arabicPeriod"/>
            </a:pPr>
            <a:r>
              <a:rPr lang="en-GB" altLang="en-US" sz="2800" b="1" dirty="0">
                <a:solidFill>
                  <a:srgbClr val="800000"/>
                </a:solidFill>
                <a:ea typeface="ＭＳ Ｐゴシック" pitchFamily="34" charset="-128"/>
              </a:rPr>
              <a:t>Direct Transmission</a:t>
            </a:r>
          </a:p>
          <a:p>
            <a:pPr marL="514350" indent="-514350">
              <a:buFont typeface="Calibri" pitchFamily="34" charset="0"/>
              <a:buAutoNum type="arabicPeriod"/>
            </a:pPr>
            <a:endParaRPr lang="en-GB" altLang="en-US" sz="1600" b="1" dirty="0">
              <a:solidFill>
                <a:srgbClr val="800000"/>
              </a:solidFill>
              <a:ea typeface="ＭＳ Ｐゴシック" pitchFamily="34" charset="-128"/>
            </a:endParaRPr>
          </a:p>
          <a:p>
            <a:pPr marL="514350" indent="-514350"/>
            <a:r>
              <a:rPr lang="en-GB" altLang="en-US" sz="2800" dirty="0">
                <a:ea typeface="ＭＳ Ｐゴシック" pitchFamily="34" charset="-128"/>
              </a:rPr>
              <a:t>Direct contact</a:t>
            </a:r>
          </a:p>
          <a:p>
            <a:pPr marL="914400" lvl="1" indent="-514350"/>
            <a:r>
              <a:rPr lang="en-GB" altLang="en-US" dirty="0">
                <a:ea typeface="ＭＳ Ｐゴシック" pitchFamily="34" charset="-128"/>
              </a:rPr>
              <a:t>skin-to-skin</a:t>
            </a:r>
          </a:p>
          <a:p>
            <a:pPr marL="914400" lvl="1" indent="-514350"/>
            <a:r>
              <a:rPr lang="en-GB" altLang="en-US" dirty="0">
                <a:ea typeface="ＭＳ Ｐゴシック" pitchFamily="34" charset="-128"/>
              </a:rPr>
              <a:t>e.g. STDs</a:t>
            </a:r>
          </a:p>
          <a:p>
            <a:pPr marL="914400" lvl="1" indent="-514350">
              <a:buFont typeface="Arial" pitchFamily="34" charset="0"/>
              <a:buNone/>
            </a:pPr>
            <a:endParaRPr lang="en-GB" altLang="en-US" dirty="0">
              <a:ea typeface="ＭＳ Ｐゴシック" pitchFamily="34" charset="-128"/>
            </a:endParaRPr>
          </a:p>
          <a:p>
            <a:pPr marL="514350" indent="-514350"/>
            <a:r>
              <a:rPr lang="en-GB" altLang="en-US" sz="2800" dirty="0">
                <a:solidFill>
                  <a:schemeClr val="accent6">
                    <a:lumMod val="75000"/>
                  </a:schemeClr>
                </a:solidFill>
                <a:ea typeface="ＭＳ Ｐゴシック" pitchFamily="34" charset="-128"/>
              </a:rPr>
              <a:t>Droplet spread</a:t>
            </a:r>
          </a:p>
          <a:p>
            <a:pPr marL="914400" lvl="1" indent="-514350"/>
            <a:r>
              <a:rPr lang="en-GB" altLang="en-US" sz="2400" dirty="0">
                <a:solidFill>
                  <a:schemeClr val="accent6">
                    <a:lumMod val="75000"/>
                  </a:schemeClr>
                </a:solidFill>
                <a:ea typeface="ＭＳ Ｐゴシック" pitchFamily="34" charset="-128"/>
              </a:rPr>
              <a:t>spray with droplet over a few feet</a:t>
            </a:r>
          </a:p>
          <a:p>
            <a:pPr marL="914400" lvl="1" indent="-514350"/>
            <a:r>
              <a:rPr lang="en-GB" altLang="en-US" sz="2400" dirty="0">
                <a:solidFill>
                  <a:schemeClr val="accent6">
                    <a:lumMod val="75000"/>
                  </a:schemeClr>
                </a:solidFill>
                <a:ea typeface="ＭＳ Ｐゴシック" pitchFamily="34" charset="-128"/>
              </a:rPr>
              <a:t>e.g. </a:t>
            </a:r>
            <a:r>
              <a:rPr lang="en-GB" altLang="en-US" sz="2400" dirty="0" err="1">
                <a:solidFill>
                  <a:schemeClr val="accent6">
                    <a:lumMod val="75000"/>
                  </a:schemeClr>
                </a:solidFill>
                <a:ea typeface="ＭＳ Ｐゴシック" pitchFamily="34" charset="-128"/>
              </a:rPr>
              <a:t>pertussis</a:t>
            </a:r>
            <a:r>
              <a:rPr lang="en-GB" altLang="en-US" sz="2400" dirty="0">
                <a:solidFill>
                  <a:schemeClr val="accent6">
                    <a:lumMod val="75000"/>
                  </a:schemeClr>
                </a:solidFill>
                <a:ea typeface="ＭＳ Ｐゴシック" pitchFamily="34" charset="-128"/>
              </a:rPr>
              <a:t>, </a:t>
            </a:r>
          </a:p>
        </p:txBody>
      </p:sp>
      <p:sp>
        <p:nvSpPr>
          <p:cNvPr id="35845" name="Content Placeholder 2"/>
          <p:cNvSpPr txBox="1">
            <a:spLocks/>
          </p:cNvSpPr>
          <p:nvPr/>
        </p:nvSpPr>
        <p:spPr bwMode="auto">
          <a:xfrm>
            <a:off x="4618038" y="1600200"/>
            <a:ext cx="4003675" cy="4525963"/>
          </a:xfrm>
          <a:prstGeom prst="rect">
            <a:avLst/>
          </a:prstGeom>
          <a:noFill/>
          <a:ln w="9525">
            <a:noFill/>
            <a:miter lim="800000"/>
            <a:headEnd/>
            <a:tailEnd/>
          </a:ln>
        </p:spPr>
        <p:txBody>
          <a:bodyPr/>
          <a:lstStyle/>
          <a:p>
            <a:pPr marL="514350" indent="-514350">
              <a:spcBef>
                <a:spcPct val="20000"/>
              </a:spcBef>
              <a:buFont typeface="Calibri" pitchFamily="34" charset="0"/>
              <a:buAutoNum type="arabicPeriod" startAt="2"/>
            </a:pPr>
            <a:r>
              <a:rPr lang="en-GB" altLang="en-US" sz="2800" b="1" dirty="0">
                <a:solidFill>
                  <a:srgbClr val="800000"/>
                </a:solidFill>
                <a:latin typeface="Calibri" pitchFamily="34" charset="0"/>
                <a:ea typeface="ＭＳ Ｐゴシック" pitchFamily="34" charset="-128"/>
              </a:rPr>
              <a:t>Indirect Transmission</a:t>
            </a:r>
          </a:p>
          <a:p>
            <a:pPr marL="514350" indent="-514350">
              <a:spcBef>
                <a:spcPct val="20000"/>
              </a:spcBef>
              <a:buFont typeface="Calibri" pitchFamily="34" charset="0"/>
              <a:buAutoNum type="arabicPeriod" startAt="2"/>
            </a:pPr>
            <a:endParaRPr lang="en-GB" altLang="en-US" sz="1600" b="1" dirty="0">
              <a:solidFill>
                <a:srgbClr val="800000"/>
              </a:solidFill>
              <a:latin typeface="Calibri" pitchFamily="34" charset="0"/>
              <a:ea typeface="ＭＳ Ｐゴシック" pitchFamily="34" charset="-128"/>
            </a:endParaRPr>
          </a:p>
          <a:p>
            <a:pPr marL="514350" indent="-514350">
              <a:spcBef>
                <a:spcPct val="20000"/>
              </a:spcBef>
              <a:buFont typeface="Arial" pitchFamily="34" charset="0"/>
              <a:buChar char="•"/>
            </a:pPr>
            <a:r>
              <a:rPr lang="en-GB" altLang="en-US" sz="2800" dirty="0">
                <a:solidFill>
                  <a:schemeClr val="accent6">
                    <a:lumMod val="75000"/>
                  </a:schemeClr>
                </a:solidFill>
                <a:latin typeface="Calibri" pitchFamily="34" charset="0"/>
                <a:ea typeface="ＭＳ Ｐゴシック" pitchFamily="34" charset="-128"/>
              </a:rPr>
              <a:t>Airborne</a:t>
            </a:r>
          </a:p>
          <a:p>
            <a:pPr marL="914400" lvl="1" indent="-514350">
              <a:spcBef>
                <a:spcPct val="20000"/>
              </a:spcBef>
              <a:buFont typeface="Arial" pitchFamily="34" charset="0"/>
              <a:buChar char="–"/>
            </a:pPr>
            <a:r>
              <a:rPr lang="en-GB" altLang="en-US" sz="2400" dirty="0">
                <a:solidFill>
                  <a:schemeClr val="accent6">
                    <a:lumMod val="75000"/>
                  </a:schemeClr>
                </a:solidFill>
                <a:latin typeface="Calibri" pitchFamily="34" charset="0"/>
                <a:ea typeface="ＭＳ Ｐゴシック" pitchFamily="34" charset="-128"/>
              </a:rPr>
              <a:t>droplet nuclei or dust suspended in air</a:t>
            </a:r>
          </a:p>
          <a:p>
            <a:pPr marL="514350" indent="-514350">
              <a:spcBef>
                <a:spcPct val="20000"/>
              </a:spcBef>
              <a:buFont typeface="Arial" pitchFamily="34" charset="0"/>
              <a:buChar char="•"/>
            </a:pPr>
            <a:r>
              <a:rPr lang="en-GB" altLang="en-US" sz="2800" dirty="0">
                <a:latin typeface="Calibri" pitchFamily="34" charset="0"/>
                <a:ea typeface="ＭＳ Ｐゴシック" pitchFamily="34" charset="-128"/>
              </a:rPr>
              <a:t>Vehicle</a:t>
            </a:r>
          </a:p>
          <a:p>
            <a:pPr marL="914400" lvl="1" indent="-514350">
              <a:spcBef>
                <a:spcPct val="20000"/>
              </a:spcBef>
              <a:buFont typeface="Arial" pitchFamily="34" charset="0"/>
              <a:buChar char="–"/>
            </a:pPr>
            <a:r>
              <a:rPr lang="en-GB" altLang="en-US" sz="2400" dirty="0">
                <a:latin typeface="Calibri" pitchFamily="34" charset="0"/>
                <a:ea typeface="ＭＳ Ｐゴシック" pitchFamily="34" charset="-128"/>
              </a:rPr>
              <a:t>food, water, biological products, </a:t>
            </a:r>
            <a:r>
              <a:rPr lang="en-GB" altLang="en-US" sz="2400" dirty="0" err="1">
                <a:latin typeface="Calibri" pitchFamily="34" charset="0"/>
                <a:ea typeface="ＭＳ Ｐゴシック" pitchFamily="34" charset="-128"/>
              </a:rPr>
              <a:t>fomites</a:t>
            </a:r>
            <a:endParaRPr lang="en-GB" altLang="en-US" sz="2400" dirty="0">
              <a:latin typeface="Calibri" pitchFamily="34" charset="0"/>
              <a:ea typeface="ＭＳ Ｐゴシック" pitchFamily="34" charset="-128"/>
            </a:endParaRPr>
          </a:p>
          <a:p>
            <a:pPr marL="514350" indent="-514350">
              <a:spcBef>
                <a:spcPct val="20000"/>
              </a:spcBef>
              <a:buFont typeface="Arial" pitchFamily="34" charset="0"/>
              <a:buChar char="•"/>
            </a:pPr>
            <a:r>
              <a:rPr lang="en-GB" altLang="en-US" sz="2800" dirty="0">
                <a:ea typeface="ＭＳ Ｐゴシック" pitchFamily="34" charset="-128"/>
              </a:rPr>
              <a:t>Vector</a:t>
            </a:r>
          </a:p>
          <a:p>
            <a:pPr marL="914400" lvl="1" indent="-514350">
              <a:spcBef>
                <a:spcPct val="20000"/>
              </a:spcBef>
              <a:buFont typeface="Arial" pitchFamily="34" charset="0"/>
              <a:buChar char="–"/>
            </a:pPr>
            <a:r>
              <a:rPr lang="en-GB" altLang="en-US" sz="2000" dirty="0">
                <a:ea typeface="ＭＳ Ｐゴシック" pitchFamily="34" charset="-128"/>
              </a:rPr>
              <a:t>insects</a:t>
            </a:r>
          </a:p>
          <a:p>
            <a:pPr marL="914400" lvl="1" indent="-514350">
              <a:spcBef>
                <a:spcPct val="20000"/>
              </a:spcBef>
              <a:buFont typeface="Arial" pitchFamily="34" charset="0"/>
              <a:buChar char="–"/>
            </a:pPr>
            <a:r>
              <a:rPr lang="en-GB" altLang="en-US" sz="2000" dirty="0">
                <a:ea typeface="ＭＳ Ｐゴシック" pitchFamily="34" charset="-128"/>
              </a:rPr>
              <a:t>may support growth or change to the agent</a:t>
            </a:r>
          </a:p>
          <a:p>
            <a:pPr marL="514350" indent="-514350">
              <a:spcBef>
                <a:spcPct val="20000"/>
              </a:spcBef>
              <a:buFont typeface="Arial" pitchFamily="34" charset="0"/>
              <a:buChar char="–"/>
            </a:pPr>
            <a:endParaRPr lang="en-GB" altLang="en-US" sz="2400" b="1" dirty="0">
              <a:latin typeface="Calibri" pitchFamily="34" charset="0"/>
              <a:ea typeface="ＭＳ Ｐゴシック" pitchFamily="34" charset="-128"/>
            </a:endParaRPr>
          </a:p>
          <a:p>
            <a:pPr marL="514350" indent="-514350">
              <a:spcBef>
                <a:spcPct val="20000"/>
              </a:spcBef>
              <a:buFont typeface="Arial" pitchFamily="34" charset="0"/>
              <a:buChar char="–"/>
            </a:pPr>
            <a:endParaRPr lang="en-GB" altLang="en-US" sz="2400" b="1" dirty="0">
              <a:latin typeface="Calibri" pitchFamily="34" charset="0"/>
              <a:ea typeface="ＭＳ Ｐゴシック"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p:nvPr>
        </p:nvSpPr>
        <p:spPr/>
        <p:txBody>
          <a:bodyPr/>
          <a:lstStyle/>
          <a:p>
            <a:pPr eaLnBrk="1" hangingPunct="1"/>
            <a:r>
              <a:rPr lang="en-US" altLang="en-US" sz="4000" b="1">
                <a:solidFill>
                  <a:srgbClr val="660066"/>
                </a:solidFill>
                <a:ea typeface="ＭＳ Ｐゴシック" pitchFamily="34" charset="-128"/>
                <a:cs typeface="Times New Roman" pitchFamily="18" charset="0"/>
              </a:rPr>
              <a:t>INCUBATION PERIOD</a:t>
            </a:r>
          </a:p>
        </p:txBody>
      </p:sp>
      <p:sp>
        <p:nvSpPr>
          <p:cNvPr id="36867" name="Rectangle 3"/>
          <p:cNvSpPr txBox="1">
            <a:spLocks noChangeArrowheads="1"/>
          </p:cNvSpPr>
          <p:nvPr/>
        </p:nvSpPr>
        <p:spPr bwMode="auto">
          <a:xfrm>
            <a:off x="393700" y="1905000"/>
            <a:ext cx="8505825" cy="3505200"/>
          </a:xfrm>
          <a:prstGeom prst="rect">
            <a:avLst/>
          </a:prstGeom>
          <a:noFill/>
          <a:ln w="9525">
            <a:noFill/>
            <a:miter lim="800000"/>
            <a:headEnd/>
            <a:tailEnd/>
          </a:ln>
        </p:spPr>
        <p:txBody>
          <a:bodyPr/>
          <a:lstStyle/>
          <a:p>
            <a:pPr eaLnBrk="1">
              <a:spcAft>
                <a:spcPts val="1200"/>
              </a:spcAft>
            </a:pPr>
            <a:r>
              <a:rPr lang="en-US" altLang="en-US" sz="2400">
                <a:latin typeface="Calibri" pitchFamily="34" charset="0"/>
                <a:ea typeface="ＭＳ Ｐゴシック" pitchFamily="34" charset="-128"/>
              </a:rPr>
              <a:t>It is the period between the entry of the organism and the appearance of the first symptom of the disease </a:t>
            </a:r>
          </a:p>
          <a:p>
            <a:pPr eaLnBrk="1">
              <a:spcAft>
                <a:spcPts val="1200"/>
              </a:spcAft>
            </a:pPr>
            <a:endParaRPr lang="en-US" altLang="en-US" sz="2400">
              <a:latin typeface="Calibri" pitchFamily="34" charset="0"/>
              <a:ea typeface="ＭＳ Ｐゴシック" pitchFamily="34" charset="-128"/>
            </a:endParaRPr>
          </a:p>
          <a:p>
            <a:pPr eaLnBrk="1" hangingPunct="1">
              <a:spcAft>
                <a:spcPts val="600"/>
              </a:spcAft>
            </a:pPr>
            <a:r>
              <a:rPr lang="en-US" altLang="en-US" sz="2400">
                <a:latin typeface="Calibri" pitchFamily="34" charset="0"/>
                <a:ea typeface="ＭＳ Ｐゴシック" pitchFamily="34" charset="-128"/>
              </a:rPr>
              <a:t>Knowledge of the incubation period is important for</a:t>
            </a:r>
          </a:p>
          <a:p>
            <a:pPr eaLnBrk="1">
              <a:spcAft>
                <a:spcPts val="600"/>
              </a:spcAft>
              <a:buClr>
                <a:schemeClr val="accent2"/>
              </a:buClr>
              <a:buFont typeface="Arial" pitchFamily="34" charset="0"/>
              <a:buChar char="•"/>
            </a:pPr>
            <a:r>
              <a:rPr lang="en-US" altLang="en-US" sz="2400">
                <a:latin typeface="Calibri" pitchFamily="34" charset="0"/>
                <a:ea typeface="ＭＳ Ｐゴシック" pitchFamily="34" charset="-128"/>
              </a:rPr>
              <a:t> Surveillance and quarantine in some diseases</a:t>
            </a:r>
          </a:p>
          <a:p>
            <a:pPr eaLnBrk="1">
              <a:spcAft>
                <a:spcPts val="600"/>
              </a:spcAft>
              <a:buClr>
                <a:schemeClr val="accent2"/>
              </a:buClr>
              <a:buFont typeface="Arial" pitchFamily="34" charset="0"/>
              <a:buChar char="•"/>
            </a:pPr>
            <a:r>
              <a:rPr lang="en-US" altLang="en-US" sz="2400">
                <a:latin typeface="Calibri" pitchFamily="34" charset="0"/>
                <a:ea typeface="ＭＳ Ｐゴシック" pitchFamily="34" charset="-128"/>
              </a:rPr>
              <a:t> Application of preventive measures to abort or modify the attack. </a:t>
            </a:r>
          </a:p>
          <a:p>
            <a:pPr eaLnBrk="1">
              <a:spcAft>
                <a:spcPts val="600"/>
              </a:spcAft>
              <a:buClr>
                <a:schemeClr val="accent2"/>
              </a:buClr>
              <a:buFont typeface="Arial" pitchFamily="34" charset="0"/>
              <a:buChar char="•"/>
            </a:pPr>
            <a:r>
              <a:rPr lang="en-US" altLang="en-US" sz="2400">
                <a:latin typeface="Calibri" pitchFamily="34" charset="0"/>
                <a:ea typeface="ＭＳ Ｐゴシック" pitchFamily="34" charset="-128"/>
              </a:rPr>
              <a:t> Identification of the source of infection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38915"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38916"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570037" y="17526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8918"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38919"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38920" name="TextBox 24"/>
          <p:cNvSpPr txBox="1">
            <a:spLocks noChangeArrowheads="1"/>
          </p:cNvSpPr>
          <p:nvPr/>
        </p:nvSpPr>
        <p:spPr bwMode="auto">
          <a:xfrm>
            <a:off x="1112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Chain of Infection </a:t>
            </a:r>
          </a:p>
        </p:txBody>
      </p:sp>
      <p:sp>
        <p:nvSpPr>
          <p:cNvPr id="12" name="Oval 11"/>
          <p:cNvSpPr>
            <a:spLocks noChangeArrowheads="1"/>
          </p:cNvSpPr>
          <p:nvPr/>
        </p:nvSpPr>
        <p:spPr bwMode="auto">
          <a:xfrm>
            <a:off x="3779838" y="5257800"/>
            <a:ext cx="1905000" cy="12192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10" name="Oval 9"/>
          <p:cNvSpPr>
            <a:spLocks noChangeArrowheads="1"/>
          </p:cNvSpPr>
          <p:nvPr/>
        </p:nvSpPr>
        <p:spPr bwMode="auto">
          <a:xfrm>
            <a:off x="3627438" y="1295400"/>
            <a:ext cx="2057400" cy="12192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lide(fromBottom)">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GB" altLang="en-US" b="1">
                <a:solidFill>
                  <a:srgbClr val="660066"/>
                </a:solidFill>
                <a:ea typeface="ＭＳ Ｐゴシック" pitchFamily="34" charset="-128"/>
              </a:rPr>
              <a:t>The Portal of Entry and Exit</a:t>
            </a:r>
            <a:endParaRPr lang="en-GB" altLang="en-US">
              <a:ea typeface="ＭＳ Ｐゴシック" pitchFamily="34" charset="-128"/>
            </a:endParaRPr>
          </a:p>
        </p:txBody>
      </p:sp>
      <p:sp>
        <p:nvSpPr>
          <p:cNvPr id="40963" name="Content Placeholder 2"/>
          <p:cNvSpPr>
            <a:spLocks noGrp="1"/>
          </p:cNvSpPr>
          <p:nvPr>
            <p:ph idx="1"/>
          </p:nvPr>
        </p:nvSpPr>
        <p:spPr/>
        <p:txBody>
          <a:bodyPr/>
          <a:lstStyle/>
          <a:p>
            <a:r>
              <a:rPr lang="en-GB" altLang="en-US" b="1">
                <a:solidFill>
                  <a:srgbClr val="0000FF"/>
                </a:solidFill>
                <a:ea typeface="ＭＳ Ｐゴシック" pitchFamily="34" charset="-128"/>
              </a:rPr>
              <a:t>Portal of entry</a:t>
            </a:r>
            <a:r>
              <a:rPr lang="en-GB" altLang="en-US">
                <a:ea typeface="ＭＳ Ｐゴシック" pitchFamily="34" charset="-128"/>
              </a:rPr>
              <a:t>: it is the path by which the infectious agent enters that host</a:t>
            </a:r>
          </a:p>
          <a:p>
            <a:r>
              <a:rPr lang="en-GB" altLang="en-US" b="1">
                <a:solidFill>
                  <a:srgbClr val="0000FF"/>
                </a:solidFill>
                <a:ea typeface="ＭＳ Ｐゴシック" pitchFamily="34" charset="-128"/>
              </a:rPr>
              <a:t>Portal of exit</a:t>
            </a:r>
            <a:r>
              <a:rPr lang="en-GB" altLang="en-US">
                <a:ea typeface="ＭＳ Ｐゴシック" pitchFamily="34" charset="-128"/>
              </a:rPr>
              <a:t>: is the path by which the infectious agent exits the infected host</a:t>
            </a:r>
          </a:p>
          <a:p>
            <a:r>
              <a:rPr lang="en-GB" altLang="en-US">
                <a:ea typeface="ＭＳ Ｐゴシック" pitchFamily="34" charset="-128"/>
              </a:rPr>
              <a:t>These could be: </a:t>
            </a:r>
          </a:p>
          <a:p>
            <a:pPr lvl="1">
              <a:buFont typeface="Arial" pitchFamily="34" charset="0"/>
              <a:buNone/>
            </a:pPr>
            <a:endParaRPr lang="en-GB" altLang="en-US">
              <a:ea typeface="ＭＳ Ｐゴシック" pitchFamily="34" charset="-128"/>
            </a:endParaRPr>
          </a:p>
        </p:txBody>
      </p:sp>
      <p:sp>
        <p:nvSpPr>
          <p:cNvPr id="40965" name="TextBox 4"/>
          <p:cNvSpPr txBox="1">
            <a:spLocks noChangeArrowheads="1"/>
          </p:cNvSpPr>
          <p:nvPr/>
        </p:nvSpPr>
        <p:spPr bwMode="auto">
          <a:xfrm>
            <a:off x="808038" y="4343400"/>
            <a:ext cx="8001000" cy="2586038"/>
          </a:xfrm>
          <a:prstGeom prst="rect">
            <a:avLst/>
          </a:prstGeom>
          <a:noFill/>
          <a:ln w="9525">
            <a:noFill/>
            <a:miter lim="800000"/>
            <a:headEnd/>
            <a:tailEnd/>
          </a:ln>
        </p:spPr>
        <p:txBody>
          <a:bodyPr>
            <a:spAutoFit/>
          </a:bodyPr>
          <a:lstStyle/>
          <a:p>
            <a:pPr lvl="1">
              <a:buFont typeface="Arial" pitchFamily="34" charset="0"/>
              <a:buChar char="•"/>
            </a:pPr>
            <a:r>
              <a:rPr lang="en-GB" altLang="en-US" sz="2400">
                <a:ea typeface="ＭＳ Ｐゴシック" pitchFamily="34" charset="-128"/>
              </a:rPr>
              <a:t> </a:t>
            </a:r>
            <a:r>
              <a:rPr lang="en-GB" altLang="en-US" sz="2400" i="1">
                <a:ea typeface="ＭＳ Ｐゴシック" pitchFamily="34" charset="-128"/>
              </a:rPr>
              <a:t>Skin</a:t>
            </a:r>
            <a:r>
              <a:rPr lang="en-GB" altLang="en-US" sz="2400">
                <a:ea typeface="ＭＳ Ｐゴシック" pitchFamily="34" charset="-128"/>
              </a:rPr>
              <a:t> =&gt; Direct contact; e.g. scabies, fungal, staph </a:t>
            </a:r>
          </a:p>
          <a:p>
            <a:pPr lvl="1">
              <a:buFont typeface="Arial" pitchFamily="34" charset="0"/>
              <a:buChar char="•"/>
            </a:pPr>
            <a:r>
              <a:rPr lang="en-GB" altLang="en-US" sz="2400">
                <a:ea typeface="ＭＳ Ｐゴシック" pitchFamily="34" charset="-128"/>
              </a:rPr>
              <a:t> </a:t>
            </a:r>
            <a:r>
              <a:rPr lang="en-GB" altLang="en-US" sz="2400" i="1">
                <a:ea typeface="ＭＳ Ｐゴシック" pitchFamily="34" charset="-128"/>
              </a:rPr>
              <a:t>Mucous membrane </a:t>
            </a:r>
            <a:r>
              <a:rPr lang="en-GB" altLang="en-US" sz="2400">
                <a:ea typeface="ＭＳ Ｐゴシック" pitchFamily="34" charset="-128"/>
              </a:rPr>
              <a:t>=&gt; e.g. HBV, STDs</a:t>
            </a:r>
          </a:p>
          <a:p>
            <a:pPr lvl="1">
              <a:buFont typeface="Arial" pitchFamily="34" charset="0"/>
              <a:buChar char="•"/>
            </a:pPr>
            <a:r>
              <a:rPr lang="en-GB" altLang="en-US" sz="2400">
                <a:ea typeface="ＭＳ Ｐゴシック" pitchFamily="34" charset="-128"/>
              </a:rPr>
              <a:t> </a:t>
            </a:r>
            <a:r>
              <a:rPr lang="en-GB" altLang="en-US" sz="2400" i="1">
                <a:ea typeface="ＭＳ Ｐゴシック" pitchFamily="34" charset="-128"/>
              </a:rPr>
              <a:t>Respiratory tract </a:t>
            </a:r>
            <a:r>
              <a:rPr lang="en-GB" altLang="en-US" sz="2400">
                <a:ea typeface="ＭＳ Ｐゴシック" pitchFamily="34" charset="-128"/>
              </a:rPr>
              <a:t>=&gt; rhinovirus, EBV</a:t>
            </a:r>
          </a:p>
          <a:p>
            <a:pPr lvl="1">
              <a:buFont typeface="Arial" pitchFamily="34" charset="0"/>
              <a:buChar char="•"/>
            </a:pPr>
            <a:r>
              <a:rPr lang="en-GB" altLang="en-US" sz="2400" i="1">
                <a:ea typeface="ＭＳ Ｐゴシック" pitchFamily="34" charset="-128"/>
              </a:rPr>
              <a:t> GIT </a:t>
            </a:r>
            <a:r>
              <a:rPr lang="en-GB" altLang="en-US" sz="2400">
                <a:ea typeface="ＭＳ Ｐゴシック" pitchFamily="34" charset="-128"/>
              </a:rPr>
              <a:t>=&gt; E-coli, enteric virus, HAV</a:t>
            </a:r>
          </a:p>
          <a:p>
            <a:pPr lvl="1">
              <a:buFont typeface="Arial" pitchFamily="34" charset="0"/>
              <a:buChar char="•"/>
            </a:pPr>
            <a:r>
              <a:rPr lang="en-GB" altLang="en-US" sz="2400">
                <a:ea typeface="ＭＳ Ｐゴシック" pitchFamily="34" charset="-128"/>
              </a:rPr>
              <a:t> </a:t>
            </a:r>
            <a:r>
              <a:rPr lang="en-GB" altLang="en-US" sz="2400" i="1">
                <a:ea typeface="ＭＳ Ｐゴシック" pitchFamily="34" charset="-128"/>
              </a:rPr>
              <a:t>GUT</a:t>
            </a:r>
            <a:r>
              <a:rPr lang="en-GB" altLang="en-US" sz="2400">
                <a:ea typeface="ＭＳ Ｐゴシック" pitchFamily="34" charset="-128"/>
              </a:rPr>
              <a:t> =&gt; gonorrhoea, syphilis</a:t>
            </a:r>
            <a:r>
              <a:rPr lang="en-US" altLang="en-US" sz="2400">
                <a:ea typeface="ＭＳ Ｐゴシック" pitchFamily="34" charset="-128"/>
              </a:rPr>
              <a:t>…..</a:t>
            </a:r>
          </a:p>
          <a:p>
            <a:pPr lvl="1">
              <a:buFont typeface="Arial" pitchFamily="34" charset="0"/>
              <a:buChar char="•"/>
            </a:pPr>
            <a:r>
              <a:rPr lang="en-US" altLang="en-US" sz="2400">
                <a:ea typeface="ＭＳ Ｐゴシック" pitchFamily="34" charset="-128"/>
              </a:rPr>
              <a:t> </a:t>
            </a:r>
            <a:r>
              <a:rPr lang="en-US" altLang="en-US" sz="2400" i="1">
                <a:ea typeface="ＭＳ Ｐゴシック" pitchFamily="34" charset="-128"/>
              </a:rPr>
              <a:t>Blood</a:t>
            </a:r>
            <a:r>
              <a:rPr lang="en-US" altLang="en-US" sz="2400">
                <a:ea typeface="ＭＳ Ｐゴシック" pitchFamily="34" charset="-128"/>
              </a:rPr>
              <a:t> =&gt; HIV, HCV, HBV, malaria</a:t>
            </a:r>
          </a:p>
          <a:p>
            <a:pPr lvl="1">
              <a:buFont typeface="Arial" pitchFamily="34" charset="0"/>
              <a:buChar char="•"/>
            </a:pPr>
            <a:endParaRPr lang="en-GB" altLang="en-US">
              <a:ea typeface="ＭＳ Ｐゴシック"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41987"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41988"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570037" y="17526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41990"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41991"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41992" name="TextBox 24"/>
          <p:cNvSpPr txBox="1">
            <a:spLocks noChangeArrowheads="1"/>
          </p:cNvSpPr>
          <p:nvPr/>
        </p:nvSpPr>
        <p:spPr bwMode="auto">
          <a:xfrm>
            <a:off x="1112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Chain of Infection </a:t>
            </a:r>
          </a:p>
        </p:txBody>
      </p:sp>
      <p:sp>
        <p:nvSpPr>
          <p:cNvPr id="9" name="Oval 8"/>
          <p:cNvSpPr>
            <a:spLocks noChangeArrowheads="1"/>
          </p:cNvSpPr>
          <p:nvPr/>
        </p:nvSpPr>
        <p:spPr bwMode="auto">
          <a:xfrm>
            <a:off x="1646238" y="4648200"/>
            <a:ext cx="2895600" cy="19050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GB" altLang="en-US" b="1">
                <a:solidFill>
                  <a:srgbClr val="660066"/>
                </a:solidFill>
                <a:ea typeface="ＭＳ Ｐゴシック" pitchFamily="34" charset="-128"/>
              </a:rPr>
              <a:t>The Host</a:t>
            </a:r>
            <a:endParaRPr lang="en-GB" altLang="en-US">
              <a:ea typeface="ＭＳ Ｐゴシック" pitchFamily="34" charset="-128"/>
            </a:endParaRPr>
          </a:p>
        </p:txBody>
      </p:sp>
      <p:pic>
        <p:nvPicPr>
          <p:cNvPr id="44035" name="Picture 12" descr="http://static-p3.fotolia.com/jpg/00/12/24/50/400_F_12245059_1pv91rkshzOwmqXFfa4AzXX1maPBYPaP.jpg"/>
          <p:cNvPicPr>
            <a:picLocks noChangeAspect="1" noChangeArrowheads="1"/>
          </p:cNvPicPr>
          <p:nvPr/>
        </p:nvPicPr>
        <p:blipFill>
          <a:blip r:embed="rId2" cstate="print"/>
          <a:srcRect/>
          <a:stretch>
            <a:fillRect/>
          </a:stretch>
        </p:blipFill>
        <p:spPr bwMode="auto">
          <a:xfrm>
            <a:off x="5989638" y="457200"/>
            <a:ext cx="609600" cy="1009650"/>
          </a:xfrm>
          <a:prstGeom prst="rect">
            <a:avLst/>
          </a:prstGeom>
          <a:noFill/>
          <a:ln w="9525">
            <a:noFill/>
            <a:miter lim="800000"/>
            <a:headEnd/>
            <a:tailEnd/>
          </a:ln>
        </p:spPr>
      </p:pic>
      <p:sp>
        <p:nvSpPr>
          <p:cNvPr id="44037" name="Rectangle 3"/>
          <p:cNvSpPr txBox="1">
            <a:spLocks noChangeArrowheads="1"/>
          </p:cNvSpPr>
          <p:nvPr/>
        </p:nvSpPr>
        <p:spPr bwMode="auto">
          <a:xfrm>
            <a:off x="625475" y="2057400"/>
            <a:ext cx="8274050" cy="4267200"/>
          </a:xfrm>
          <a:prstGeom prst="rect">
            <a:avLst/>
          </a:prstGeom>
          <a:noFill/>
          <a:ln w="9525">
            <a:noFill/>
            <a:miter lim="800000"/>
            <a:headEnd/>
            <a:tailEnd/>
          </a:ln>
        </p:spPr>
        <p:txBody>
          <a:bodyPr/>
          <a:lstStyle/>
          <a:p>
            <a:pPr eaLnBrk="1" hangingPunct="1"/>
            <a:r>
              <a:rPr lang="en-US" altLang="en-US" sz="2400">
                <a:latin typeface="Calibri" pitchFamily="34" charset="0"/>
                <a:ea typeface="ＭＳ Ｐゴシック" pitchFamily="34" charset="-128"/>
              </a:rPr>
              <a:t>A host is a person or other living animal, that affords living conditions suitable for the growth of an infectious agent</a:t>
            </a:r>
          </a:p>
          <a:p>
            <a:pPr eaLnBrk="1" hangingPunct="1"/>
            <a:endParaRPr lang="en-US" altLang="en-US" sz="2400">
              <a:latin typeface="Calibri" pitchFamily="34" charset="0"/>
              <a:ea typeface="ＭＳ Ｐゴシック" pitchFamily="34" charset="-128"/>
            </a:endParaRPr>
          </a:p>
          <a:p>
            <a:pPr eaLnBrk="1" hangingPunct="1"/>
            <a:r>
              <a:rPr lang="en-US" altLang="en-US" sz="2400">
                <a:latin typeface="Calibri" pitchFamily="34" charset="0"/>
                <a:ea typeface="ＭＳ Ｐゴシック" pitchFamily="34" charset="-128"/>
              </a:rPr>
              <a:t>Susceptibility to infection is universal but susceptibility to disease depends on: </a:t>
            </a:r>
          </a:p>
          <a:p>
            <a:pPr eaLnBrk="1" hangingPunct="1"/>
            <a:endParaRPr lang="en-US" altLang="en-US" sz="2400">
              <a:latin typeface="Calibri" pitchFamily="34" charset="0"/>
              <a:ea typeface="ＭＳ Ｐゴシック" pitchFamily="34" charset="-128"/>
            </a:endParaRPr>
          </a:p>
          <a:p>
            <a:pPr eaLnBrk="1" hangingPunct="1"/>
            <a:r>
              <a:rPr lang="en-US" altLang="en-US" sz="2400">
                <a:latin typeface="Calibri" pitchFamily="34" charset="0"/>
                <a:ea typeface="ＭＳ Ｐゴシック" pitchFamily="34" charset="-128"/>
              </a:rPr>
              <a:t>1-Immunity</a:t>
            </a:r>
          </a:p>
          <a:p>
            <a:pPr eaLnBrk="1" hangingPunct="1"/>
            <a:r>
              <a:rPr lang="en-US" altLang="en-US" sz="2400">
                <a:latin typeface="Calibri" pitchFamily="34" charset="0"/>
                <a:ea typeface="ＭＳ Ｐゴシック" pitchFamily="34" charset="-128"/>
              </a:rPr>
              <a:t>2-Dietary and nutritional factors</a:t>
            </a:r>
          </a:p>
          <a:p>
            <a:pPr eaLnBrk="1" hangingPunct="1"/>
            <a:r>
              <a:rPr lang="en-US" altLang="en-US" sz="2400">
                <a:latin typeface="Calibri" pitchFamily="34" charset="0"/>
                <a:ea typeface="ＭＳ Ｐゴシック" pitchFamily="34" charset="-128"/>
              </a:rPr>
              <a:t>3-Genetic factors  </a:t>
            </a:r>
          </a:p>
          <a:p>
            <a:pPr eaLnBrk="1" hangingPunct="1"/>
            <a:endParaRPr lang="en-US" altLang="en-US" sz="2400">
              <a:latin typeface="Calibri" pitchFamily="34" charset="0"/>
              <a:ea typeface="ＭＳ Ｐゴシック" pitchFamily="34" charset="-128"/>
            </a:endParaRPr>
          </a:p>
          <a:p>
            <a:pPr eaLnBrk="1" hangingPunct="1">
              <a:spcAft>
                <a:spcPts val="600"/>
              </a:spcAft>
            </a:pPr>
            <a:endParaRPr lang="en-US" altLang="en-US" sz="2400">
              <a:latin typeface="Calibri" pitchFamily="34" charset="0"/>
              <a:ea typeface="ＭＳ Ｐゴシック" pitchFamily="34" charset="-128"/>
            </a:endParaRPr>
          </a:p>
          <a:p>
            <a:pPr eaLnBrk="1" hangingPunct="1"/>
            <a:endParaRPr lang="en-US" altLang="en-US" sz="2000">
              <a:latin typeface="Calibri" pitchFamily="34" charset="0"/>
              <a:ea typeface="ＭＳ Ｐゴシック"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GB" altLang="en-US" b="1">
                <a:solidFill>
                  <a:srgbClr val="660066"/>
                </a:solidFill>
                <a:ea typeface="ＭＳ Ｐゴシック" pitchFamily="34" charset="-128"/>
              </a:rPr>
              <a:t>Immunity</a:t>
            </a:r>
          </a:p>
        </p:txBody>
      </p:sp>
      <p:sp>
        <p:nvSpPr>
          <p:cNvPr id="45059" name="Content Placeholder 2"/>
          <p:cNvSpPr>
            <a:spLocks noGrp="1"/>
          </p:cNvSpPr>
          <p:nvPr>
            <p:ph idx="1"/>
          </p:nvPr>
        </p:nvSpPr>
        <p:spPr>
          <a:xfrm>
            <a:off x="427038" y="3124200"/>
            <a:ext cx="3698875" cy="2620963"/>
          </a:xfrm>
        </p:spPr>
        <p:txBody>
          <a:bodyPr/>
          <a:lstStyle/>
          <a:p>
            <a:pPr eaLnBrk="1" hangingPunct="1"/>
            <a:r>
              <a:rPr lang="en-US" altLang="en-US" sz="2000">
                <a:ea typeface="ＭＳ Ｐゴシック" pitchFamily="34" charset="-128"/>
              </a:rPr>
              <a:t>Natural resistance of the body offered by skin, mucous membranes, gastric acidity, respiratory cilia </a:t>
            </a:r>
          </a:p>
          <a:p>
            <a:pPr eaLnBrk="1" hangingPunct="1"/>
            <a:endParaRPr lang="en-US" altLang="en-US">
              <a:ea typeface="ＭＳ Ｐゴシック" pitchFamily="34" charset="-128"/>
            </a:endParaRPr>
          </a:p>
        </p:txBody>
      </p:sp>
      <p:cxnSp>
        <p:nvCxnSpPr>
          <p:cNvPr id="5" name="Straight Arrow Connector 4"/>
          <p:cNvCxnSpPr>
            <a:cxnSpLocks noChangeShapeType="1"/>
          </p:cNvCxnSpPr>
          <p:nvPr/>
        </p:nvCxnSpPr>
        <p:spPr bwMode="auto">
          <a:xfrm rot="10800000" flipV="1">
            <a:off x="2408238" y="2209800"/>
            <a:ext cx="1752600" cy="2286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7" name="Straight Arrow Connector 6"/>
          <p:cNvCxnSpPr>
            <a:cxnSpLocks noChangeShapeType="1"/>
          </p:cNvCxnSpPr>
          <p:nvPr/>
        </p:nvCxnSpPr>
        <p:spPr bwMode="auto">
          <a:xfrm>
            <a:off x="4541838" y="2209800"/>
            <a:ext cx="1752600" cy="228600"/>
          </a:xfrm>
          <a:prstGeom prst="straightConnector1">
            <a:avLst/>
          </a:prstGeom>
          <a:noFill/>
          <a:ln w="25400">
            <a:solidFill>
              <a:schemeClr val="accent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45062" name="TextBox 8"/>
          <p:cNvSpPr txBox="1">
            <a:spLocks noChangeArrowheads="1"/>
          </p:cNvSpPr>
          <p:nvPr/>
        </p:nvSpPr>
        <p:spPr bwMode="auto">
          <a:xfrm>
            <a:off x="2560638" y="1600200"/>
            <a:ext cx="4648200" cy="646113"/>
          </a:xfrm>
          <a:prstGeom prst="rect">
            <a:avLst/>
          </a:prstGeom>
          <a:noFill/>
          <a:ln w="9525">
            <a:noFill/>
            <a:miter lim="800000"/>
            <a:headEnd/>
            <a:tailEnd/>
          </a:ln>
        </p:spPr>
        <p:txBody>
          <a:bodyPr>
            <a:spAutoFit/>
          </a:bodyPr>
          <a:lstStyle/>
          <a:p>
            <a:r>
              <a:rPr lang="en-GB" altLang="en-US" sz="3600">
                <a:ea typeface="ＭＳ Ｐゴシック" pitchFamily="34" charset="-128"/>
              </a:rPr>
              <a:t>Types of Immunity</a:t>
            </a:r>
          </a:p>
        </p:txBody>
      </p:sp>
      <p:sp>
        <p:nvSpPr>
          <p:cNvPr id="45063" name="TextBox 9"/>
          <p:cNvSpPr txBox="1">
            <a:spLocks noChangeArrowheads="1"/>
          </p:cNvSpPr>
          <p:nvPr/>
        </p:nvSpPr>
        <p:spPr bwMode="auto">
          <a:xfrm>
            <a:off x="1036638" y="2514600"/>
            <a:ext cx="1828800" cy="584200"/>
          </a:xfrm>
          <a:prstGeom prst="rect">
            <a:avLst/>
          </a:prstGeom>
          <a:noFill/>
          <a:ln w="9525">
            <a:noFill/>
            <a:miter lim="800000"/>
            <a:headEnd/>
            <a:tailEnd/>
          </a:ln>
        </p:spPr>
        <p:txBody>
          <a:bodyPr>
            <a:spAutoFit/>
          </a:bodyPr>
          <a:lstStyle/>
          <a:p>
            <a:r>
              <a:rPr lang="en-GB" altLang="en-US" sz="3200">
                <a:ea typeface="ＭＳ Ｐゴシック" pitchFamily="34" charset="-128"/>
              </a:rPr>
              <a:t>Natural </a:t>
            </a:r>
          </a:p>
        </p:txBody>
      </p:sp>
      <p:sp>
        <p:nvSpPr>
          <p:cNvPr id="45064" name="TextBox 10"/>
          <p:cNvSpPr txBox="1">
            <a:spLocks noChangeArrowheads="1"/>
          </p:cNvSpPr>
          <p:nvPr/>
        </p:nvSpPr>
        <p:spPr bwMode="auto">
          <a:xfrm>
            <a:off x="5608638" y="2514600"/>
            <a:ext cx="1828800" cy="584200"/>
          </a:xfrm>
          <a:prstGeom prst="rect">
            <a:avLst/>
          </a:prstGeom>
          <a:noFill/>
          <a:ln w="9525">
            <a:noFill/>
            <a:miter lim="800000"/>
            <a:headEnd/>
            <a:tailEnd/>
          </a:ln>
        </p:spPr>
        <p:txBody>
          <a:bodyPr>
            <a:spAutoFit/>
          </a:bodyPr>
          <a:lstStyle/>
          <a:p>
            <a:r>
              <a:rPr lang="en-GB" altLang="en-US" sz="3200">
                <a:ea typeface="ＭＳ Ｐゴシック" pitchFamily="34" charset="-128"/>
              </a:rPr>
              <a:t>Acquired</a:t>
            </a:r>
          </a:p>
        </p:txBody>
      </p:sp>
      <p:sp>
        <p:nvSpPr>
          <p:cNvPr id="45066" name="TextBox 9"/>
          <p:cNvSpPr txBox="1">
            <a:spLocks noChangeArrowheads="1"/>
          </p:cNvSpPr>
          <p:nvPr/>
        </p:nvSpPr>
        <p:spPr bwMode="auto">
          <a:xfrm>
            <a:off x="4846638" y="3124200"/>
            <a:ext cx="4038600" cy="2940050"/>
          </a:xfrm>
          <a:prstGeom prst="rect">
            <a:avLst/>
          </a:prstGeom>
          <a:noFill/>
          <a:ln w="9525">
            <a:noFill/>
            <a:miter lim="800000"/>
            <a:headEnd/>
            <a:tailEnd/>
          </a:ln>
        </p:spPr>
        <p:txBody>
          <a:bodyPr>
            <a:spAutoFit/>
          </a:bodyPr>
          <a:lstStyle/>
          <a:p>
            <a:pPr eaLnBrk="1" hangingPunct="1">
              <a:spcAft>
                <a:spcPts val="300"/>
              </a:spcAft>
              <a:buFont typeface="Arial" pitchFamily="34" charset="0"/>
              <a:buChar char="•"/>
            </a:pPr>
            <a:r>
              <a:rPr lang="en-US" altLang="en-US">
                <a:ea typeface="ＭＳ Ｐゴシック" pitchFamily="34" charset="-128"/>
              </a:rPr>
              <a:t> </a:t>
            </a:r>
            <a:r>
              <a:rPr lang="en-US" altLang="en-US" sz="2000">
                <a:ea typeface="ＭＳ Ｐゴシック" pitchFamily="34" charset="-128"/>
              </a:rPr>
              <a:t>Passive: acquired through transferred antibodies from mother to infant (natural) or by administration of immunoglobulin or anti-sera (artificial)</a:t>
            </a:r>
          </a:p>
          <a:p>
            <a:pPr eaLnBrk="1" hangingPunct="1">
              <a:spcAft>
                <a:spcPts val="300"/>
              </a:spcAft>
            </a:pPr>
            <a:endParaRPr lang="en-US" altLang="en-US" sz="2000">
              <a:ea typeface="ＭＳ Ｐゴシック" pitchFamily="34" charset="-128"/>
            </a:endParaRPr>
          </a:p>
          <a:p>
            <a:pPr eaLnBrk="1" hangingPunct="1">
              <a:spcAft>
                <a:spcPts val="300"/>
              </a:spcAft>
              <a:buFont typeface="Arial" pitchFamily="34" charset="0"/>
              <a:buChar char="•"/>
            </a:pPr>
            <a:r>
              <a:rPr lang="en-US" altLang="en-US" sz="2000">
                <a:ea typeface="ＭＳ Ｐゴシック" pitchFamily="34" charset="-128"/>
              </a:rPr>
              <a:t> Active: post infection immunity (natural) or following vaccination (artificial)</a:t>
            </a:r>
            <a:endParaRPr lang="en-GB" altLang="en-US" sz="2000">
              <a:ea typeface="ＭＳ Ｐゴシック"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4338" name="Title 1"/>
          <p:cNvSpPr>
            <a:spLocks noGrp="1"/>
          </p:cNvSpPr>
          <p:nvPr>
            <p:ph type="ctrTitle"/>
          </p:nvPr>
        </p:nvSpPr>
        <p:spPr>
          <a:xfrm>
            <a:off x="2865437" y="533400"/>
            <a:ext cx="6248399" cy="990599"/>
          </a:xfrm>
        </p:spPr>
        <p:txBody>
          <a:bodyPr>
            <a:normAutofit/>
          </a:bodyPr>
          <a:lstStyle/>
          <a:p>
            <a:pPr eaLnBrk="1" hangingPunct="1">
              <a:defRPr/>
            </a:pPr>
            <a:r>
              <a:rPr lang="en-US" altLang="en-US" sz="2800" b="1" dirty="0">
                <a:solidFill>
                  <a:srgbClr val="E46C0A"/>
                </a:solidFill>
                <a:effectLst>
                  <a:outerShdw blurRad="38100" dist="38100" dir="2700000" algn="tl">
                    <a:srgbClr val="C0C0C0"/>
                  </a:outerShdw>
                </a:effectLst>
                <a:ea typeface="ＭＳ Ｐゴシック" panose="020B0600070205080204" pitchFamily="34" charset="-128"/>
              </a:rPr>
              <a:t>Air Borne Infections</a:t>
            </a:r>
            <a:br>
              <a:rPr lang="en-US" altLang="en-US" sz="2800" b="1" dirty="0">
                <a:solidFill>
                  <a:srgbClr val="E46C0A"/>
                </a:solidFill>
                <a:effectLst>
                  <a:outerShdw blurRad="38100" dist="38100" dir="2700000" algn="tl">
                    <a:srgbClr val="C0C0C0"/>
                  </a:outerShdw>
                </a:effectLst>
                <a:ea typeface="ＭＳ Ｐゴシック" panose="020B0600070205080204" pitchFamily="34" charset="-128"/>
              </a:rPr>
            </a:br>
            <a:r>
              <a:rPr lang="en-US" altLang="en-US" sz="2800" b="1" dirty="0">
                <a:solidFill>
                  <a:srgbClr val="E46C0A"/>
                </a:solidFill>
                <a:effectLst>
                  <a:outerShdw blurRad="38100" dist="38100" dir="2700000" algn="tl">
                    <a:srgbClr val="C0C0C0"/>
                  </a:outerShdw>
                </a:effectLst>
                <a:ea typeface="ＭＳ Ｐゴシック" panose="020B0600070205080204" pitchFamily="34" charset="-128"/>
              </a:rPr>
              <a:t>Prevention &amp; Control</a:t>
            </a:r>
          </a:p>
        </p:txBody>
      </p:sp>
      <p:pic>
        <p:nvPicPr>
          <p:cNvPr id="14341" name="Picture 5"/>
          <p:cNvPicPr>
            <a:picLocks noChangeAspect="1" noChangeArrowheads="1"/>
          </p:cNvPicPr>
          <p:nvPr/>
        </p:nvPicPr>
        <p:blipFill>
          <a:blip r:embed="rId4" cstate="print"/>
          <a:srcRect/>
          <a:stretch>
            <a:fillRect/>
          </a:stretch>
        </p:blipFill>
        <p:spPr bwMode="auto">
          <a:xfrm>
            <a:off x="3170237" y="1555651"/>
            <a:ext cx="2457668" cy="2623523"/>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3"/>
          <p:cNvSpPr>
            <a:spLocks noGrp="1"/>
          </p:cNvSpPr>
          <p:nvPr>
            <p:ph type="title"/>
          </p:nvPr>
        </p:nvSpPr>
        <p:spPr>
          <a:xfrm>
            <a:off x="0" y="457200"/>
            <a:ext cx="8312150" cy="1143000"/>
          </a:xfrm>
        </p:spPr>
        <p:txBody>
          <a:bodyPr/>
          <a:lstStyle/>
          <a:p>
            <a:pPr eaLnBrk="1" hangingPunct="1"/>
            <a:r>
              <a:rPr lang="en-GB" altLang="en-US" sz="3200" b="1">
                <a:solidFill>
                  <a:srgbClr val="660066"/>
                </a:solidFill>
                <a:ea typeface="ＭＳ Ｐゴシック" pitchFamily="34" charset="-128"/>
              </a:rPr>
              <a:t>Pre-requisites for transmission of a communicable disease</a:t>
            </a:r>
            <a:endParaRPr lang="en-US" altLang="en-US" sz="3200" b="1">
              <a:ea typeface="ＭＳ Ｐゴシック" pitchFamily="34" charset="-128"/>
              <a:cs typeface="Times New Roman" pitchFamily="18" charset="0"/>
            </a:endParaRPr>
          </a:p>
        </p:txBody>
      </p:sp>
      <p:sp>
        <p:nvSpPr>
          <p:cNvPr id="46083" name="Rectangle 3"/>
          <p:cNvSpPr txBox="1">
            <a:spLocks noChangeArrowheads="1"/>
          </p:cNvSpPr>
          <p:nvPr/>
        </p:nvSpPr>
        <p:spPr bwMode="auto">
          <a:xfrm>
            <a:off x="884238" y="1828800"/>
            <a:ext cx="7620000" cy="3200400"/>
          </a:xfrm>
          <a:prstGeom prst="rect">
            <a:avLst/>
          </a:prstGeom>
          <a:noFill/>
          <a:ln w="9525">
            <a:noFill/>
            <a:miter lim="800000"/>
            <a:headEnd/>
            <a:tailEnd/>
          </a:ln>
        </p:spPr>
        <p:txBody>
          <a:bodyPr/>
          <a:lstStyle/>
          <a:p>
            <a:pPr marL="457200" indent="-457200" eaLnBrk="1" hangingPunct="1">
              <a:lnSpc>
                <a:spcPct val="120000"/>
              </a:lnSpc>
              <a:spcAft>
                <a:spcPts val="1200"/>
              </a:spcAft>
              <a:buClr>
                <a:schemeClr val="tx1"/>
              </a:buClr>
              <a:buSzPct val="110000"/>
            </a:pPr>
            <a:r>
              <a:rPr lang="en-US" altLang="en-US" sz="2400">
                <a:latin typeface="Calibri" pitchFamily="34" charset="0"/>
                <a:ea typeface="ＭＳ Ｐゴシック" pitchFamily="34" charset="-128"/>
              </a:rPr>
              <a:t>The six pre-requisites for the transmission of communicable diseases are</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Presence of reservoir for infection</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Presence of microbiological agent</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Portal of exit through which the microbiological agent leaves the reservoir</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Mode of transmission </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Portal of entry (inlet) through which the microbiological enters the host</a:t>
            </a:r>
          </a:p>
          <a:p>
            <a:pPr marL="457200" indent="-457200" eaLnBrk="1" hangingPunct="1">
              <a:lnSpc>
                <a:spcPct val="120000"/>
              </a:lnSpc>
              <a:buClr>
                <a:schemeClr val="tx1"/>
              </a:buClr>
              <a:buSzPct val="110000"/>
              <a:buFontTx/>
              <a:buAutoNum type="arabicPeriod"/>
            </a:pPr>
            <a:r>
              <a:rPr lang="en-US" altLang="en-US" sz="2400">
                <a:latin typeface="Calibri" pitchFamily="34" charset="0"/>
                <a:ea typeface="ＭＳ Ｐゴシック" pitchFamily="34" charset="-128"/>
              </a:rPr>
              <a:t>Presence of susceptible host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ctrTitle"/>
          </p:nvPr>
        </p:nvSpPr>
        <p:spPr/>
        <p:txBody>
          <a:bodyPr>
            <a:normAutofit/>
          </a:bodyPr>
          <a:lstStyle/>
          <a:p>
            <a:pPr algn="l" eaLnBrk="1" hangingPunct="1"/>
            <a:r>
              <a:rPr lang="en-US" altLang="en-US" b="1">
                <a:solidFill>
                  <a:srgbClr val="660066"/>
                </a:solidFill>
                <a:ea typeface="ＭＳ Ｐゴシック" pitchFamily="34" charset="-128"/>
              </a:rPr>
              <a:t>Prevention and Control of Communicable Diseases</a:t>
            </a:r>
          </a:p>
        </p:txBody>
      </p:sp>
      <p:sp>
        <p:nvSpPr>
          <p:cNvPr id="48131" name="Subtitle 2"/>
          <p:cNvSpPr>
            <a:spLocks noGrp="1"/>
          </p:cNvSpPr>
          <p:nvPr>
            <p:ph type="subTitle" idx="1"/>
          </p:nvPr>
        </p:nvSpPr>
        <p:spPr/>
        <p:txBody>
          <a:bodyPr/>
          <a:lstStyle/>
          <a:p>
            <a:pPr algn="l" eaLnBrk="1" hangingPunct="1">
              <a:buFont typeface="Wingdings 3" pitchFamily="18" charset="2"/>
              <a:buNone/>
            </a:pPr>
            <a:endParaRPr lang="en-GB" altLang="en-US" sz="2400" b="1">
              <a:solidFill>
                <a:srgbClr val="898989"/>
              </a:solidFill>
              <a:ea typeface="ＭＳ Ｐゴシック" pitchFamily="34"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50179"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50180"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417637" y="18288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50182"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50183"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50184" name="TextBox 24"/>
          <p:cNvSpPr txBox="1">
            <a:spLocks noChangeArrowheads="1"/>
          </p:cNvSpPr>
          <p:nvPr/>
        </p:nvSpPr>
        <p:spPr bwMode="auto">
          <a:xfrm>
            <a:off x="731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We need to break the cycle</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963" y="274638"/>
            <a:ext cx="8312150" cy="868362"/>
          </a:xfrm>
        </p:spPr>
        <p:txBody>
          <a:bodyPr/>
          <a:lstStyle/>
          <a:p>
            <a:r>
              <a:rPr lang="en-US" dirty="0">
                <a:solidFill>
                  <a:srgbClr val="005B94"/>
                </a:solidFill>
              </a:rPr>
              <a:t>Breaking the chain of infection</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180923981"/>
              </p:ext>
            </p:extLst>
          </p:nvPr>
        </p:nvGraphicFramePr>
        <p:xfrm>
          <a:off x="307869" y="1447800"/>
          <a:ext cx="8774271"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913437" y="1447800"/>
            <a:ext cx="1924182" cy="461665"/>
          </a:xfrm>
          <a:prstGeom prst="rect">
            <a:avLst/>
          </a:prstGeom>
          <a:noFill/>
        </p:spPr>
        <p:txBody>
          <a:bodyPr wrap="square" rtlCol="0">
            <a:spAutoFit/>
          </a:bodyPr>
          <a:lstStyle/>
          <a:p>
            <a:r>
              <a:rPr lang="en-US" sz="1200" b="1" dirty="0"/>
              <a:t>Rapid identification</a:t>
            </a:r>
            <a:r>
              <a:rPr lang="en-US" sz="1200" dirty="0"/>
              <a:t>, diagnosis, and treatment</a:t>
            </a:r>
          </a:p>
        </p:txBody>
      </p:sp>
      <p:sp>
        <p:nvSpPr>
          <p:cNvPr id="10" name="TextBox 9"/>
          <p:cNvSpPr txBox="1"/>
          <p:nvPr/>
        </p:nvSpPr>
        <p:spPr>
          <a:xfrm>
            <a:off x="7361237" y="2514600"/>
            <a:ext cx="1676400" cy="830997"/>
          </a:xfrm>
          <a:prstGeom prst="rect">
            <a:avLst/>
          </a:prstGeom>
          <a:noFill/>
        </p:spPr>
        <p:txBody>
          <a:bodyPr wrap="square" rtlCol="0">
            <a:spAutoFit/>
          </a:bodyPr>
          <a:lstStyle/>
          <a:p>
            <a:r>
              <a:rPr lang="en-US" sz="1200" b="1" dirty="0"/>
              <a:t>Education</a:t>
            </a:r>
          </a:p>
          <a:p>
            <a:r>
              <a:rPr lang="en-US" sz="1200" b="1" dirty="0"/>
              <a:t> Environmental Hygiene </a:t>
            </a:r>
            <a:r>
              <a:rPr lang="en-US" sz="1200" dirty="0"/>
              <a:t>Disinfection and Sterilization</a:t>
            </a:r>
          </a:p>
        </p:txBody>
      </p:sp>
      <p:sp>
        <p:nvSpPr>
          <p:cNvPr id="13" name="TextBox 12"/>
          <p:cNvSpPr txBox="1"/>
          <p:nvPr/>
        </p:nvSpPr>
        <p:spPr>
          <a:xfrm>
            <a:off x="7361237" y="4572000"/>
            <a:ext cx="1653262" cy="830997"/>
          </a:xfrm>
          <a:prstGeom prst="rect">
            <a:avLst/>
          </a:prstGeom>
          <a:noFill/>
        </p:spPr>
        <p:txBody>
          <a:bodyPr wrap="square" rtlCol="0">
            <a:spAutoFit/>
          </a:bodyPr>
          <a:lstStyle/>
          <a:p>
            <a:r>
              <a:rPr lang="en-US" sz="1200" b="1" dirty="0"/>
              <a:t>Hand Hygiene</a:t>
            </a:r>
          </a:p>
          <a:p>
            <a:r>
              <a:rPr lang="en-US" sz="1200" dirty="0"/>
              <a:t> Control of Excretions &amp; secretions </a:t>
            </a:r>
          </a:p>
          <a:p>
            <a:r>
              <a:rPr lang="en-US" sz="1200" b="1" dirty="0"/>
              <a:t>Proper attire</a:t>
            </a:r>
          </a:p>
        </p:txBody>
      </p:sp>
      <p:sp>
        <p:nvSpPr>
          <p:cNvPr id="16" name="TextBox 15"/>
          <p:cNvSpPr txBox="1"/>
          <p:nvPr/>
        </p:nvSpPr>
        <p:spPr>
          <a:xfrm>
            <a:off x="198437" y="3810000"/>
            <a:ext cx="1924182" cy="1046440"/>
          </a:xfrm>
          <a:prstGeom prst="rect">
            <a:avLst/>
          </a:prstGeom>
          <a:noFill/>
        </p:spPr>
        <p:txBody>
          <a:bodyPr wrap="square" rtlCol="0">
            <a:spAutoFit/>
          </a:bodyPr>
          <a:lstStyle/>
          <a:p>
            <a:r>
              <a:rPr lang="en-US" sz="1000" b="1" dirty="0"/>
              <a:t>Hand Hygiene</a:t>
            </a:r>
            <a:r>
              <a:rPr lang="en-US" sz="1000" dirty="0"/>
              <a:t>,</a:t>
            </a:r>
          </a:p>
          <a:p>
            <a:r>
              <a:rPr lang="en-US" sz="1200" dirty="0"/>
              <a:t>Personal</a:t>
            </a:r>
            <a:r>
              <a:rPr lang="en-US" sz="1000" dirty="0"/>
              <a:t> Hygiene</a:t>
            </a:r>
          </a:p>
          <a:p>
            <a:r>
              <a:rPr lang="en-US" sz="1000" b="1" dirty="0"/>
              <a:t>Transmission Based Precautions </a:t>
            </a:r>
            <a:r>
              <a:rPr lang="en-US" sz="1000" dirty="0"/>
              <a:t>Aseptic Technique Wound/catheter care</a:t>
            </a:r>
          </a:p>
        </p:txBody>
      </p:sp>
      <p:sp>
        <p:nvSpPr>
          <p:cNvPr id="19" name="TextBox 18"/>
          <p:cNvSpPr txBox="1"/>
          <p:nvPr/>
        </p:nvSpPr>
        <p:spPr>
          <a:xfrm>
            <a:off x="1341437" y="5867400"/>
            <a:ext cx="1924182" cy="738664"/>
          </a:xfrm>
          <a:prstGeom prst="rect">
            <a:avLst/>
          </a:prstGeom>
          <a:noFill/>
        </p:spPr>
        <p:txBody>
          <a:bodyPr wrap="square" rtlCol="0">
            <a:spAutoFit/>
          </a:bodyPr>
          <a:lstStyle/>
          <a:p>
            <a:r>
              <a:rPr lang="en-US" sz="1000" b="1" dirty="0"/>
              <a:t>Hand Hygiene</a:t>
            </a:r>
          </a:p>
          <a:p>
            <a:r>
              <a:rPr lang="en-US" sz="1200" b="1" dirty="0"/>
              <a:t>Transmission</a:t>
            </a:r>
            <a:r>
              <a:rPr lang="en-US" sz="1000" b="1" dirty="0"/>
              <a:t> based precautions Environmental Hygiene</a:t>
            </a:r>
          </a:p>
        </p:txBody>
      </p:sp>
      <p:sp>
        <p:nvSpPr>
          <p:cNvPr id="22" name="TextBox 21"/>
          <p:cNvSpPr txBox="1"/>
          <p:nvPr/>
        </p:nvSpPr>
        <p:spPr>
          <a:xfrm>
            <a:off x="198437" y="1981200"/>
            <a:ext cx="1921850" cy="738664"/>
          </a:xfrm>
          <a:prstGeom prst="rect">
            <a:avLst/>
          </a:prstGeom>
          <a:noFill/>
        </p:spPr>
        <p:txBody>
          <a:bodyPr wrap="square" rtlCol="0">
            <a:spAutoFit/>
          </a:bodyPr>
          <a:lstStyle/>
          <a:p>
            <a:r>
              <a:rPr lang="en-US" sz="1000" b="1" dirty="0"/>
              <a:t>Recognition of high risk patients </a:t>
            </a:r>
            <a:r>
              <a:rPr lang="en-US" sz="1000" dirty="0"/>
              <a:t>Treatment of underlying disease  </a:t>
            </a:r>
            <a:r>
              <a:rPr lang="en-US" sz="1200" dirty="0"/>
              <a:t>Immunizations</a:t>
            </a:r>
          </a:p>
        </p:txBody>
      </p:sp>
    </p:spTree>
    <p:extLst>
      <p:ext uri="{BB962C8B-B14F-4D97-AF65-F5344CB8AC3E}">
        <p14:creationId xmlns:p14="http://schemas.microsoft.com/office/powerpoint/2010/main" val="830673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3" grpId="0"/>
      <p:bldP spid="16" grpId="0"/>
      <p:bldP spid="19" grpId="0"/>
      <p:bldP spid="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txBox="1">
            <a:spLocks noChangeArrowheads="1"/>
          </p:cNvSpPr>
          <p:nvPr/>
        </p:nvSpPr>
        <p:spPr bwMode="auto">
          <a:xfrm>
            <a:off x="579438" y="1371600"/>
            <a:ext cx="8159750" cy="5029200"/>
          </a:xfrm>
          <a:prstGeom prst="rect">
            <a:avLst/>
          </a:prstGeom>
          <a:noFill/>
          <a:ln w="9525">
            <a:noFill/>
            <a:miter lim="800000"/>
            <a:headEnd/>
            <a:tailEnd/>
          </a:ln>
        </p:spPr>
        <p:txBody>
          <a:bodyPr/>
          <a:lstStyle/>
          <a:p>
            <a:pPr eaLnBrk="1" hangingPunct="1">
              <a:spcAft>
                <a:spcPts val="600"/>
              </a:spcAft>
              <a:buClr>
                <a:schemeClr val="accent2"/>
              </a:buClr>
            </a:pPr>
            <a:r>
              <a:rPr lang="en-US" altLang="en-US" sz="2400" b="1">
                <a:solidFill>
                  <a:srgbClr val="632523"/>
                </a:solidFill>
                <a:latin typeface="Calibri" pitchFamily="34" charset="0"/>
                <a:ea typeface="ＭＳ Ｐゴシック" pitchFamily="34" charset="-128"/>
              </a:rPr>
              <a:t>Control</a:t>
            </a:r>
          </a:p>
          <a:p>
            <a:pPr eaLnBrk="1" hangingPunct="1">
              <a:buClr>
                <a:schemeClr val="accent2"/>
              </a:buClr>
            </a:pPr>
            <a:r>
              <a:rPr lang="en-US" altLang="en-US" sz="2400">
                <a:latin typeface="Calibri" pitchFamily="34" charset="0"/>
                <a:ea typeface="ＭＳ Ｐゴシック" pitchFamily="34" charset="-128"/>
              </a:rPr>
              <a:t>Activities conducted to bring a disease or a health problem at a very low level till it becomes no longer a public health problem</a:t>
            </a:r>
          </a:p>
          <a:p>
            <a:pPr eaLnBrk="1" hangingPunct="1">
              <a:buClr>
                <a:schemeClr val="accent2"/>
              </a:buClr>
            </a:pPr>
            <a:endParaRPr lang="en-US" altLang="en-US" sz="2400">
              <a:latin typeface="Calibri" pitchFamily="34" charset="0"/>
              <a:ea typeface="ＭＳ Ｐゴシック" pitchFamily="34" charset="-128"/>
            </a:endParaRPr>
          </a:p>
          <a:p>
            <a:pPr eaLnBrk="1" hangingPunct="1">
              <a:spcAft>
                <a:spcPts val="600"/>
              </a:spcAft>
              <a:buClr>
                <a:schemeClr val="accent2"/>
              </a:buClr>
            </a:pPr>
            <a:r>
              <a:rPr lang="en-US" altLang="en-US" sz="2400" b="1">
                <a:solidFill>
                  <a:srgbClr val="632523"/>
                </a:solidFill>
                <a:latin typeface="Calibri" pitchFamily="34" charset="0"/>
                <a:ea typeface="ＭＳ Ｐゴシック" pitchFamily="34" charset="-128"/>
              </a:rPr>
              <a:t>Elimination </a:t>
            </a:r>
          </a:p>
          <a:p>
            <a:pPr eaLnBrk="1" hangingPunct="1">
              <a:buClr>
                <a:schemeClr val="accent2"/>
              </a:buClr>
            </a:pPr>
            <a:r>
              <a:rPr lang="en-US" altLang="en-US" sz="2400">
                <a:latin typeface="Calibri" pitchFamily="34" charset="0"/>
                <a:ea typeface="ＭＳ Ｐゴシック" pitchFamily="34" charset="-128"/>
              </a:rPr>
              <a:t>Termination of all modes of transmission to a reduction of the incidence of the disease to the zero in a confined or specific geographic locality as a result of deliberate efforts yet, continued intervention methods are required</a:t>
            </a:r>
          </a:p>
          <a:p>
            <a:pPr eaLnBrk="1" hangingPunct="1">
              <a:buClr>
                <a:schemeClr val="accent2"/>
              </a:buClr>
            </a:pPr>
            <a:endParaRPr lang="en-US" altLang="en-US" sz="2400">
              <a:latin typeface="Calibri" pitchFamily="34" charset="0"/>
              <a:ea typeface="ＭＳ Ｐゴシック" pitchFamily="34" charset="-128"/>
            </a:endParaRPr>
          </a:p>
          <a:p>
            <a:pPr eaLnBrk="1" hangingPunct="1">
              <a:spcAft>
                <a:spcPts val="600"/>
              </a:spcAft>
              <a:buClr>
                <a:schemeClr val="accent2"/>
              </a:buClr>
            </a:pPr>
            <a:r>
              <a:rPr lang="en-US" altLang="en-US" sz="2400" b="1">
                <a:solidFill>
                  <a:srgbClr val="632523"/>
                </a:solidFill>
                <a:latin typeface="Calibri" pitchFamily="34" charset="0"/>
                <a:ea typeface="ＭＳ Ｐゴシック" pitchFamily="34" charset="-128"/>
              </a:rPr>
              <a:t>Eradication </a:t>
            </a:r>
          </a:p>
          <a:p>
            <a:pPr eaLnBrk="1" hangingPunct="1">
              <a:spcAft>
                <a:spcPts val="1200"/>
              </a:spcAft>
              <a:buClr>
                <a:schemeClr val="accent2"/>
              </a:buClr>
            </a:pPr>
            <a:r>
              <a:rPr lang="en-US" altLang="en-US" sz="2400">
                <a:latin typeface="Calibri" pitchFamily="34" charset="0"/>
                <a:ea typeface="ＭＳ Ｐゴシック" pitchFamily="34" charset="-128"/>
              </a:rPr>
              <a:t>Termination of all modes of transmission of infection by extermination of the infectious agent</a:t>
            </a:r>
          </a:p>
          <a:p>
            <a:pPr eaLnBrk="1" hangingPunct="1"/>
            <a:endParaRPr lang="en-US" altLang="en-US" sz="2000">
              <a:latin typeface="Calibri" pitchFamily="34" charset="0"/>
              <a:ea typeface="ＭＳ Ｐゴシック" pitchFamily="34" charset="-128"/>
            </a:endParaRPr>
          </a:p>
        </p:txBody>
      </p:sp>
      <p:sp>
        <p:nvSpPr>
          <p:cNvPr id="52228" name="TextBox 24"/>
          <p:cNvSpPr>
            <a:spLocks noGrp="1" noChangeArrowheads="1"/>
          </p:cNvSpPr>
          <p:nvPr>
            <p:ph type="title"/>
          </p:nvPr>
        </p:nvSpPr>
        <p:spPr>
          <a:xfrm>
            <a:off x="461963" y="274638"/>
            <a:ext cx="8312150" cy="646112"/>
          </a:xfrm>
        </p:spPr>
        <p:txBody>
          <a:bodyPr>
            <a:spAutoFit/>
          </a:bodyPr>
          <a:lstStyle/>
          <a:p>
            <a:r>
              <a:rPr lang="en-GB" altLang="en-US" sz="3600" b="1">
                <a:solidFill>
                  <a:srgbClr val="660066"/>
                </a:solidFill>
                <a:ea typeface="ＭＳ Ｐゴシック" pitchFamily="34" charset="-128"/>
              </a:rPr>
              <a:t>Some Definitions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2"/>
          <p:cNvSpPr>
            <a:spLocks noGrp="1"/>
          </p:cNvSpPr>
          <p:nvPr>
            <p:ph type="title"/>
          </p:nvPr>
        </p:nvSpPr>
        <p:spPr>
          <a:xfrm>
            <a:off x="655638" y="2667000"/>
            <a:ext cx="8312150" cy="1143000"/>
          </a:xfrm>
        </p:spPr>
        <p:txBody>
          <a:bodyPr>
            <a:normAutofit/>
          </a:bodyPr>
          <a:lstStyle/>
          <a:p>
            <a:r>
              <a:rPr lang="en-GB" altLang="en-US" b="1">
                <a:solidFill>
                  <a:srgbClr val="660066"/>
                </a:solidFill>
                <a:ea typeface="ＭＳ Ｐゴシック" pitchFamily="34" charset="-128"/>
              </a:rPr>
              <a:t>Prevention and Control Measures Applied to Break Different Stages of the Infection Chain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3"/>
          <p:cNvSpPr>
            <a:spLocks noGrp="1"/>
          </p:cNvSpPr>
          <p:nvPr>
            <p:ph type="title"/>
          </p:nvPr>
        </p:nvSpPr>
        <p:spPr>
          <a:xfrm>
            <a:off x="427038" y="609600"/>
            <a:ext cx="7661275" cy="1143000"/>
          </a:xfrm>
        </p:spPr>
        <p:txBody>
          <a:bodyPr/>
          <a:lstStyle/>
          <a:p>
            <a:pPr eaLnBrk="1" hangingPunct="1"/>
            <a:r>
              <a:rPr lang="en-US" altLang="en-US" sz="3600" b="1">
                <a:solidFill>
                  <a:srgbClr val="660066"/>
                </a:solidFill>
                <a:ea typeface="ＭＳ Ｐゴシック" pitchFamily="34" charset="-128"/>
                <a:cs typeface="Times New Roman" pitchFamily="18" charset="0"/>
              </a:rPr>
              <a:t>Measures That Directed to the Agent</a:t>
            </a:r>
          </a:p>
        </p:txBody>
      </p:sp>
      <p:sp>
        <p:nvSpPr>
          <p:cNvPr id="56323" name="Rectangle 3"/>
          <p:cNvSpPr txBox="1">
            <a:spLocks noChangeArrowheads="1"/>
          </p:cNvSpPr>
          <p:nvPr/>
        </p:nvSpPr>
        <p:spPr bwMode="auto">
          <a:xfrm>
            <a:off x="884238" y="2286000"/>
            <a:ext cx="7869237" cy="4191000"/>
          </a:xfrm>
          <a:prstGeom prst="rect">
            <a:avLst/>
          </a:prstGeom>
          <a:noFill/>
          <a:ln w="9525">
            <a:noFill/>
            <a:miter lim="800000"/>
            <a:headEnd/>
            <a:tailEnd/>
          </a:ln>
        </p:spPr>
        <p:txBody>
          <a:bodyPr/>
          <a:lstStyle/>
          <a:p>
            <a:pPr eaLnBrk="1" hangingPunct="1">
              <a:buFont typeface="Arial" pitchFamily="34" charset="0"/>
              <a:buChar char="•"/>
            </a:pPr>
            <a:r>
              <a:rPr lang="en-US" altLang="en-US" sz="3200">
                <a:latin typeface="Calibri" pitchFamily="34" charset="0"/>
                <a:ea typeface="ＭＳ Ｐゴシック" pitchFamily="34" charset="-128"/>
              </a:rPr>
              <a:t> Sterilization</a:t>
            </a:r>
          </a:p>
          <a:p>
            <a:pPr eaLnBrk="1" hangingPunct="1">
              <a:buFont typeface="Arial" pitchFamily="34" charset="0"/>
              <a:buChar char="•"/>
            </a:pPr>
            <a:r>
              <a:rPr lang="en-US" altLang="en-US" sz="3200">
                <a:latin typeface="Calibri" pitchFamily="34" charset="0"/>
                <a:ea typeface="ＭＳ Ｐゴシック" pitchFamily="34" charset="-128"/>
              </a:rPr>
              <a:t> Disinfection</a:t>
            </a:r>
          </a:p>
          <a:p>
            <a:pPr eaLnBrk="1" hangingPunct="1">
              <a:buFont typeface="Arial" pitchFamily="34" charset="0"/>
              <a:buChar char="•"/>
            </a:pPr>
            <a:r>
              <a:rPr lang="en-US" altLang="en-US" sz="3200">
                <a:latin typeface="Calibri" pitchFamily="34" charset="0"/>
                <a:ea typeface="ＭＳ Ｐゴシック" pitchFamily="34" charset="-128"/>
              </a:rPr>
              <a:t> Proper treatment of infected individuals to kill the agent at its source</a:t>
            </a:r>
          </a:p>
          <a:p>
            <a:pPr eaLnBrk="1" hangingPunct="1"/>
            <a:endParaRPr lang="en-US" altLang="en-US" sz="2400" b="1">
              <a:latin typeface="Calibri" pitchFamily="34" charset="0"/>
              <a:ea typeface="ＭＳ Ｐゴシック" pitchFamily="34" charset="-128"/>
            </a:endParaRPr>
          </a:p>
          <a:p>
            <a:pPr eaLnBrk="1" hangingPunct="1"/>
            <a:endParaRPr lang="en-US" altLang="en-US" sz="2000">
              <a:latin typeface="Calibri" pitchFamily="34" charset="0"/>
              <a:ea typeface="ＭＳ Ｐゴシック" pitchFamily="34" charset="-128"/>
            </a:endParaRPr>
          </a:p>
        </p:txBody>
      </p:sp>
      <p:graphicFrame>
        <p:nvGraphicFramePr>
          <p:cNvPr id="5" name="Diagram 4"/>
          <p:cNvGraphicFramePr/>
          <p:nvPr/>
        </p:nvGraphicFramePr>
        <p:xfrm>
          <a:off x="5761037" y="4267200"/>
          <a:ext cx="3276600" cy="236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title"/>
          </p:nvPr>
        </p:nvSpPr>
        <p:spPr/>
        <p:txBody>
          <a:bodyPr/>
          <a:lstStyle/>
          <a:p>
            <a:pPr eaLnBrk="1" hangingPunct="1"/>
            <a:r>
              <a:rPr lang="en-US" altLang="en-US" sz="3200" b="1">
                <a:solidFill>
                  <a:srgbClr val="660066"/>
                </a:solidFill>
                <a:ea typeface="ＭＳ Ｐゴシック" pitchFamily="34" charset="-128"/>
                <a:cs typeface="Times New Roman" pitchFamily="18" charset="0"/>
              </a:rPr>
              <a:t>Measures Directed to the Reservoir</a:t>
            </a:r>
          </a:p>
        </p:txBody>
      </p:sp>
      <p:sp>
        <p:nvSpPr>
          <p:cNvPr id="58371" name="Rectangle 3"/>
          <p:cNvSpPr txBox="1">
            <a:spLocks noChangeArrowheads="1"/>
          </p:cNvSpPr>
          <p:nvPr/>
        </p:nvSpPr>
        <p:spPr bwMode="auto">
          <a:xfrm>
            <a:off x="593725" y="1447800"/>
            <a:ext cx="8159750" cy="5105400"/>
          </a:xfrm>
          <a:prstGeom prst="rect">
            <a:avLst/>
          </a:prstGeom>
          <a:noFill/>
          <a:ln w="9525">
            <a:noFill/>
            <a:miter lim="800000"/>
            <a:headEnd/>
            <a:tailEnd/>
          </a:ln>
        </p:spPr>
        <p:txBody>
          <a:bodyPr/>
          <a:lstStyle/>
          <a:p>
            <a:pPr eaLnBrk="1" hangingPunct="1">
              <a:lnSpc>
                <a:spcPct val="130000"/>
              </a:lnSpc>
              <a:spcAft>
                <a:spcPts val="600"/>
              </a:spcAft>
              <a:buClr>
                <a:schemeClr val="accent2"/>
              </a:buClr>
              <a:buFont typeface="Arial" pitchFamily="34" charset="0"/>
              <a:buChar char="•"/>
            </a:pPr>
            <a:r>
              <a:rPr lang="en-US" altLang="en-US" sz="2000" b="1">
                <a:solidFill>
                  <a:srgbClr val="FF6600"/>
                </a:solidFill>
                <a:latin typeface="Calibri" pitchFamily="34" charset="0"/>
                <a:ea typeface="ＭＳ Ｐゴシック" pitchFamily="34" charset="-128"/>
              </a:rPr>
              <a:t>Cases: </a:t>
            </a:r>
            <a:r>
              <a:rPr lang="en-US" altLang="en-US" sz="2000">
                <a:latin typeface="Calibri" pitchFamily="34" charset="0"/>
                <a:ea typeface="ＭＳ Ｐゴシック" pitchFamily="34" charset="-128"/>
              </a:rPr>
              <a:t>Case finding, reporting to the local health authority in order to apply the appropriate control measures for contact and the environment, isolation (strict isolation or discharge/body fluid isolation) for the whole period of communicability and treatment, surveillance for the longest incubation period.</a:t>
            </a:r>
          </a:p>
          <a:p>
            <a:pPr eaLnBrk="1" hangingPunct="1">
              <a:lnSpc>
                <a:spcPct val="130000"/>
              </a:lnSpc>
              <a:spcAft>
                <a:spcPts val="600"/>
              </a:spcAft>
              <a:buClr>
                <a:schemeClr val="accent2"/>
              </a:buClr>
              <a:buFont typeface="Arial" pitchFamily="34" charset="0"/>
              <a:buChar char="•"/>
            </a:pPr>
            <a:r>
              <a:rPr lang="en-US" altLang="en-US" sz="2000" b="1">
                <a:solidFill>
                  <a:srgbClr val="FF6600"/>
                </a:solidFill>
                <a:latin typeface="Calibri" pitchFamily="34" charset="0"/>
                <a:ea typeface="ＭＳ Ｐゴシック" pitchFamily="34" charset="-128"/>
              </a:rPr>
              <a:t>Carriers:  </a:t>
            </a:r>
            <a:r>
              <a:rPr lang="en-US" altLang="en-US" sz="2000">
                <a:latin typeface="Calibri" pitchFamily="34" charset="0"/>
                <a:ea typeface="ＭＳ Ｐゴシック" pitchFamily="34" charset="-128"/>
              </a:rPr>
              <a:t>Identification of carriers in the community, treatment and exclusion from work till the organism is eliminated especially if food handlers or working with children. Its cost effectiveness depends on the proportion of carrier in the community as well as the sensitivity of their occupation.</a:t>
            </a:r>
          </a:p>
          <a:p>
            <a:pPr eaLnBrk="1" hangingPunct="1">
              <a:lnSpc>
                <a:spcPct val="130000"/>
              </a:lnSpc>
              <a:spcAft>
                <a:spcPts val="600"/>
              </a:spcAft>
              <a:buClr>
                <a:schemeClr val="accent2"/>
              </a:buClr>
              <a:buFont typeface="Arial" pitchFamily="34" charset="0"/>
              <a:buChar char="•"/>
            </a:pPr>
            <a:r>
              <a:rPr lang="en-US" altLang="en-US" sz="2000" b="1">
                <a:solidFill>
                  <a:srgbClr val="FF6600"/>
                </a:solidFill>
                <a:latin typeface="Calibri" pitchFamily="34" charset="0"/>
                <a:ea typeface="ＭＳ Ｐゴシック" pitchFamily="34" charset="-128"/>
              </a:rPr>
              <a:t>Animal reservoir:  </a:t>
            </a:r>
            <a:r>
              <a:rPr lang="en-US" altLang="en-US" sz="2000">
                <a:latin typeface="Calibri" pitchFamily="34" charset="0"/>
                <a:ea typeface="ＭＳ Ｐゴシック" pitchFamily="34" charset="-128"/>
              </a:rPr>
              <a:t>Adequate animal husbandry, immunization of animals (if vaccine is available), treatment of infected animals and killing if treatment is not feasible. </a:t>
            </a:r>
          </a:p>
          <a:p>
            <a:pPr eaLnBrk="1" hangingPunct="1"/>
            <a:endParaRPr lang="en-US" altLang="en-US" sz="2000">
              <a:latin typeface="Calibri" pitchFamily="34" charset="0"/>
              <a:ea typeface="ＭＳ Ｐゴシック" pitchFamily="34"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title"/>
          </p:nvPr>
        </p:nvSpPr>
        <p:spPr>
          <a:xfrm>
            <a:off x="503238" y="457200"/>
            <a:ext cx="7508875" cy="1143000"/>
          </a:xfrm>
        </p:spPr>
        <p:txBody>
          <a:bodyPr/>
          <a:lstStyle/>
          <a:p>
            <a:pPr eaLnBrk="1" hangingPunct="1"/>
            <a:r>
              <a:rPr lang="en-US" altLang="en-US" sz="3600" b="1">
                <a:solidFill>
                  <a:srgbClr val="660066"/>
                </a:solidFill>
                <a:ea typeface="ＭＳ Ｐゴシック" pitchFamily="34" charset="-128"/>
                <a:cs typeface="Times New Roman" pitchFamily="18" charset="0"/>
              </a:rPr>
              <a:t>Measures Directed towards Breaking Transmission </a:t>
            </a:r>
          </a:p>
        </p:txBody>
      </p:sp>
      <p:sp>
        <p:nvSpPr>
          <p:cNvPr id="60419" name="Rectangle 3"/>
          <p:cNvSpPr txBox="1">
            <a:spLocks noChangeArrowheads="1"/>
          </p:cNvSpPr>
          <p:nvPr/>
        </p:nvSpPr>
        <p:spPr bwMode="auto">
          <a:xfrm>
            <a:off x="427038" y="1905000"/>
            <a:ext cx="8642350" cy="4572000"/>
          </a:xfrm>
          <a:prstGeom prst="rect">
            <a:avLst/>
          </a:prstGeom>
          <a:noFill/>
          <a:ln w="9525">
            <a:noFill/>
            <a:miter lim="800000"/>
            <a:headEnd/>
            <a:tailEnd/>
          </a:ln>
        </p:spPr>
        <p:txBody>
          <a:bodyPr/>
          <a:lstStyle/>
          <a:p>
            <a:pPr eaLnBrk="1" hangingPunct="1">
              <a:spcAft>
                <a:spcPts val="600"/>
              </a:spcAft>
              <a:buFont typeface="Arial" pitchFamily="34" charset="0"/>
              <a:buChar char="•"/>
            </a:pPr>
            <a:r>
              <a:rPr lang="en-US" altLang="en-US" sz="2400" dirty="0">
                <a:latin typeface="Calibri" pitchFamily="34" charset="0"/>
                <a:ea typeface="ＭＳ Ｐゴシック" pitchFamily="34" charset="-128"/>
              </a:rPr>
              <a:t> </a:t>
            </a:r>
            <a:r>
              <a:rPr lang="en-US" altLang="en-US" sz="2400" dirty="0">
                <a:solidFill>
                  <a:schemeClr val="accent6">
                    <a:lumMod val="75000"/>
                  </a:schemeClr>
                </a:solidFill>
                <a:latin typeface="Calibri" pitchFamily="34" charset="0"/>
                <a:ea typeface="ＭＳ Ｐゴシック" pitchFamily="34" charset="-128"/>
              </a:rPr>
              <a:t>Isolation if indicated =&gt; to interrupt direct transmission</a:t>
            </a:r>
          </a:p>
          <a:p>
            <a:pPr eaLnBrk="1" hangingPunct="1">
              <a:spcAft>
                <a:spcPts val="600"/>
              </a:spcAft>
              <a:buFont typeface="Arial" pitchFamily="34" charset="0"/>
              <a:buChar char="•"/>
            </a:pPr>
            <a:endParaRPr lang="en-US" altLang="en-US" sz="2400" dirty="0">
              <a:solidFill>
                <a:schemeClr val="accent6">
                  <a:lumMod val="75000"/>
                </a:schemeClr>
              </a:solidFill>
              <a:latin typeface="Calibri" pitchFamily="34" charset="0"/>
              <a:ea typeface="ＭＳ Ｐゴシック" pitchFamily="34" charset="-128"/>
            </a:endParaRPr>
          </a:p>
          <a:p>
            <a:pPr eaLnBrk="1" hangingPunct="1">
              <a:spcAft>
                <a:spcPts val="600"/>
              </a:spcAft>
              <a:buFont typeface="Arial" pitchFamily="34" charset="0"/>
              <a:buChar char="•"/>
            </a:pPr>
            <a:r>
              <a:rPr lang="en-US" altLang="en-US" sz="2400" dirty="0">
                <a:latin typeface="Calibri" pitchFamily="34" charset="0"/>
                <a:ea typeface="ＭＳ Ｐゴシック" pitchFamily="34" charset="-128"/>
              </a:rPr>
              <a:t> </a:t>
            </a:r>
            <a:r>
              <a:rPr lang="en-US" altLang="en-US" sz="2400" dirty="0">
                <a:solidFill>
                  <a:schemeClr val="accent6">
                    <a:lumMod val="75000"/>
                  </a:schemeClr>
                </a:solidFill>
                <a:latin typeface="Calibri" pitchFamily="34" charset="0"/>
                <a:ea typeface="ＭＳ Ｐゴシック" pitchFamily="34" charset="-128"/>
              </a:rPr>
              <a:t>Decontaminating of </a:t>
            </a:r>
            <a:r>
              <a:rPr lang="en-US" altLang="en-US" sz="2400" dirty="0" err="1">
                <a:solidFill>
                  <a:schemeClr val="accent6">
                    <a:lumMod val="75000"/>
                  </a:schemeClr>
                </a:solidFill>
                <a:latin typeface="Calibri" pitchFamily="34" charset="0"/>
                <a:ea typeface="ＭＳ Ｐゴシック" pitchFamily="34" charset="-128"/>
              </a:rPr>
              <a:t>fomites</a:t>
            </a:r>
            <a:r>
              <a:rPr lang="en-US" altLang="en-US" sz="2400" dirty="0">
                <a:solidFill>
                  <a:schemeClr val="accent6">
                    <a:lumMod val="75000"/>
                  </a:schemeClr>
                </a:solidFill>
                <a:latin typeface="Calibri" pitchFamily="34" charset="0"/>
                <a:ea typeface="ＭＳ Ｐゴシック" pitchFamily="34" charset="-128"/>
              </a:rPr>
              <a:t> =&gt; vehicle transmission</a:t>
            </a:r>
          </a:p>
          <a:p>
            <a:pPr eaLnBrk="1" hangingPunct="1">
              <a:spcAft>
                <a:spcPts val="600"/>
              </a:spcAft>
              <a:buFont typeface="Arial" pitchFamily="34" charset="0"/>
              <a:buChar char="•"/>
            </a:pPr>
            <a:endParaRPr lang="en-US" altLang="en-US" sz="2400" dirty="0">
              <a:solidFill>
                <a:schemeClr val="accent6">
                  <a:lumMod val="75000"/>
                </a:schemeClr>
              </a:solidFill>
              <a:latin typeface="Calibri" pitchFamily="34" charset="0"/>
              <a:ea typeface="ＭＳ Ｐゴシック" pitchFamily="34" charset="-128"/>
            </a:endParaRPr>
          </a:p>
          <a:p>
            <a:pPr eaLnBrk="1" hangingPunct="1">
              <a:spcAft>
                <a:spcPts val="600"/>
              </a:spcAft>
              <a:buFont typeface="Arial" pitchFamily="34" charset="0"/>
              <a:buChar char="•"/>
            </a:pPr>
            <a:r>
              <a:rPr lang="en-US" altLang="en-US" sz="2400" dirty="0">
                <a:solidFill>
                  <a:schemeClr val="accent6">
                    <a:lumMod val="75000"/>
                  </a:schemeClr>
                </a:solidFill>
                <a:latin typeface="Calibri" pitchFamily="34" charset="0"/>
                <a:ea typeface="ＭＳ Ｐゴシック" pitchFamily="34" charset="-128"/>
              </a:rPr>
              <a:t> Promote </a:t>
            </a:r>
            <a:r>
              <a:rPr lang="en-US" altLang="en-US" sz="2400" dirty="0" err="1">
                <a:solidFill>
                  <a:schemeClr val="accent6">
                    <a:lumMod val="75000"/>
                  </a:schemeClr>
                </a:solidFill>
                <a:latin typeface="Calibri" pitchFamily="34" charset="0"/>
                <a:ea typeface="ＭＳ Ｐゴシック" pitchFamily="34" charset="-128"/>
              </a:rPr>
              <a:t>handwashing</a:t>
            </a:r>
            <a:r>
              <a:rPr lang="en-US" altLang="en-US" sz="2400" dirty="0">
                <a:solidFill>
                  <a:schemeClr val="accent6">
                    <a:lumMod val="75000"/>
                  </a:schemeClr>
                </a:solidFill>
                <a:latin typeface="Calibri" pitchFamily="34" charset="0"/>
                <a:ea typeface="ＭＳ Ｐゴシック" pitchFamily="34" charset="-128"/>
              </a:rPr>
              <a:t> =&gt; prevent </a:t>
            </a:r>
            <a:r>
              <a:rPr lang="en-US" altLang="en-US" sz="2400" dirty="0" err="1">
                <a:solidFill>
                  <a:schemeClr val="accent6">
                    <a:lumMod val="75000"/>
                  </a:schemeClr>
                </a:solidFill>
                <a:latin typeface="Calibri" pitchFamily="34" charset="0"/>
                <a:ea typeface="ＭＳ Ｐゴシック" pitchFamily="34" charset="-128"/>
              </a:rPr>
              <a:t>feco</a:t>
            </a:r>
            <a:r>
              <a:rPr lang="en-US" altLang="en-US" sz="2400" dirty="0">
                <a:solidFill>
                  <a:schemeClr val="accent6">
                    <a:lumMod val="75000"/>
                  </a:schemeClr>
                </a:solidFill>
                <a:latin typeface="Calibri" pitchFamily="34" charset="0"/>
                <a:ea typeface="ＭＳ Ｐゴシック" pitchFamily="34" charset="-128"/>
              </a:rPr>
              <a:t>-oral transmission</a:t>
            </a:r>
          </a:p>
          <a:p>
            <a:pPr eaLnBrk="1" hangingPunct="1">
              <a:spcAft>
                <a:spcPts val="600"/>
              </a:spcAft>
              <a:buFont typeface="Arial" pitchFamily="34" charset="0"/>
              <a:buChar char="•"/>
            </a:pPr>
            <a:endParaRPr lang="en-US" altLang="en-US" sz="2400" dirty="0">
              <a:solidFill>
                <a:schemeClr val="accent6">
                  <a:lumMod val="75000"/>
                </a:schemeClr>
              </a:solidFill>
              <a:latin typeface="Calibri" pitchFamily="34" charset="0"/>
              <a:ea typeface="ＭＳ Ｐゴシック" pitchFamily="34" charset="-128"/>
            </a:endParaRPr>
          </a:p>
          <a:p>
            <a:pPr eaLnBrk="1" hangingPunct="1">
              <a:spcAft>
                <a:spcPts val="600"/>
              </a:spcAft>
              <a:buFont typeface="Arial" pitchFamily="34" charset="0"/>
              <a:buChar char="•"/>
            </a:pPr>
            <a:r>
              <a:rPr lang="en-US" altLang="en-US" sz="2400" dirty="0">
                <a:solidFill>
                  <a:schemeClr val="accent6">
                    <a:lumMod val="75000"/>
                  </a:schemeClr>
                </a:solidFill>
                <a:latin typeface="Calibri" pitchFamily="34" charset="0"/>
                <a:ea typeface="ＭＳ Ｐゴシック" pitchFamily="34" charset="-128"/>
              </a:rPr>
              <a:t> Modify ventilation and air pressure =&gt; prevent airborne transmission</a:t>
            </a:r>
          </a:p>
          <a:p>
            <a:pPr eaLnBrk="1" hangingPunct="1">
              <a:spcAft>
                <a:spcPts val="600"/>
              </a:spcAft>
              <a:buFont typeface="Arial" pitchFamily="34" charset="0"/>
              <a:buChar char="•"/>
            </a:pPr>
            <a:endParaRPr lang="en-US" altLang="en-US" sz="2400" dirty="0">
              <a:latin typeface="Calibri" pitchFamily="34" charset="0"/>
              <a:ea typeface="ＭＳ Ｐゴシック" pitchFamily="34" charset="-128"/>
            </a:endParaRPr>
          </a:p>
          <a:p>
            <a:pPr eaLnBrk="1" hangingPunct="1">
              <a:spcAft>
                <a:spcPts val="600"/>
              </a:spcAft>
              <a:buFont typeface="Arial" pitchFamily="34" charset="0"/>
              <a:buChar char="•"/>
            </a:pPr>
            <a:r>
              <a:rPr lang="en-US" altLang="en-US" sz="2400" b="1" i="1" u="sng" dirty="0">
                <a:latin typeface="Calibri" pitchFamily="34" charset="0"/>
                <a:ea typeface="ＭＳ Ｐゴシック" pitchFamily="34" charset="-128"/>
              </a:rPr>
              <a:t>Environment: </a:t>
            </a:r>
            <a:r>
              <a:rPr lang="en-US" altLang="en-US" sz="2400" dirty="0">
                <a:latin typeface="Calibri" pitchFamily="34" charset="0"/>
                <a:ea typeface="ＭＳ Ｐゴシック" pitchFamily="34" charset="-128"/>
              </a:rPr>
              <a:t>sanitation of water, food, proper sewage handling</a:t>
            </a:r>
          </a:p>
          <a:p>
            <a:pPr eaLnBrk="1" hangingPunct="1"/>
            <a:endParaRPr lang="en-US" altLang="en-US" sz="2400" b="1" dirty="0">
              <a:latin typeface="Calibri" pitchFamily="34" charset="0"/>
              <a:ea typeface="ＭＳ Ｐゴシック" pitchFamily="34" charset="-128"/>
            </a:endParaRPr>
          </a:p>
          <a:p>
            <a:pPr eaLnBrk="1" hangingPunct="1"/>
            <a:endParaRPr lang="en-US" altLang="en-US" sz="2400" dirty="0">
              <a:latin typeface="Calibri" pitchFamily="34" charset="0"/>
              <a:ea typeface="ＭＳ Ｐゴシック" pitchFamily="34" charset="-128"/>
            </a:endParaRPr>
          </a:p>
          <a:p>
            <a:pPr eaLnBrk="1" hangingPunct="1"/>
            <a:br>
              <a:rPr lang="ar-EG" altLang="en-US" sz="2400" dirty="0">
                <a:latin typeface="Calibri" pitchFamily="34" charset="0"/>
                <a:ea typeface="ＭＳ Ｐゴシック" pitchFamily="34" charset="-128"/>
              </a:rPr>
            </a:br>
            <a:r>
              <a:rPr lang="ar-EG" altLang="en-US" sz="2400" dirty="0">
                <a:latin typeface="Calibri" pitchFamily="34" charset="0"/>
                <a:ea typeface="ＭＳ Ｐゴシック" pitchFamily="34" charset="-128"/>
              </a:rPr>
              <a:t> </a:t>
            </a:r>
            <a:endParaRPr lang="en-US" altLang="en-US" sz="2400" dirty="0">
              <a:latin typeface="Calibri" pitchFamily="34" charset="0"/>
              <a:ea typeface="ＭＳ Ｐゴシック" pitchFamily="34" charset="-128"/>
            </a:endParaRPr>
          </a:p>
          <a:p>
            <a:pPr eaLnBrk="1" hangingPunct="1"/>
            <a:endParaRPr lang="en-US" altLang="en-US" sz="2000" dirty="0">
              <a:latin typeface="Calibri" pitchFamily="34" charset="0"/>
              <a:ea typeface="ＭＳ Ｐゴシック" pitchFamily="34"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427038" y="609600"/>
            <a:ext cx="7889875" cy="1143000"/>
          </a:xfrm>
        </p:spPr>
        <p:txBody>
          <a:bodyPr>
            <a:normAutofit/>
          </a:bodyPr>
          <a:lstStyle/>
          <a:p>
            <a:r>
              <a:rPr lang="en-US" altLang="en-US" b="1">
                <a:solidFill>
                  <a:srgbClr val="660066"/>
                </a:solidFill>
                <a:ea typeface="ＭＳ Ｐゴシック" pitchFamily="34" charset="-128"/>
                <a:cs typeface="Times New Roman" pitchFamily="18" charset="0"/>
              </a:rPr>
              <a:t>Measures Directed towards Protecting Portal of Entry</a:t>
            </a:r>
            <a:endParaRPr lang="en-GB" altLang="en-US">
              <a:ea typeface="ＭＳ Ｐゴシック" pitchFamily="34" charset="-128"/>
            </a:endParaRPr>
          </a:p>
        </p:txBody>
      </p:sp>
      <p:sp>
        <p:nvSpPr>
          <p:cNvPr id="62467" name="Content Placeholder 2"/>
          <p:cNvSpPr>
            <a:spLocks noGrp="1"/>
          </p:cNvSpPr>
          <p:nvPr>
            <p:ph idx="1"/>
          </p:nvPr>
        </p:nvSpPr>
        <p:spPr>
          <a:xfrm>
            <a:off x="461963" y="2514600"/>
            <a:ext cx="8312150" cy="3611563"/>
          </a:xfrm>
        </p:spPr>
        <p:txBody>
          <a:bodyPr/>
          <a:lstStyle/>
          <a:p>
            <a:r>
              <a:rPr lang="en-GB" altLang="en-US" dirty="0">
                <a:solidFill>
                  <a:schemeClr val="accent6">
                    <a:lumMod val="75000"/>
                  </a:schemeClr>
                </a:solidFill>
                <a:ea typeface="ＭＳ Ｐゴシック" pitchFamily="34" charset="-128"/>
              </a:rPr>
              <a:t>Wearing masks and gowns to prevent entry of infected body secretions or droplets through skin or mucous membranes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5B94"/>
                </a:solidFill>
              </a:rPr>
              <a:t>Where do we start?</a:t>
            </a: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84437" y="1828800"/>
            <a:ext cx="4003796" cy="3952460"/>
          </a:xfrm>
        </p:spPr>
      </p:pic>
    </p:spTree>
    <p:extLst>
      <p:ext uri="{BB962C8B-B14F-4D97-AF65-F5344CB8AC3E}">
        <p14:creationId xmlns:p14="http://schemas.microsoft.com/office/powerpoint/2010/main" val="19878657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27038" y="533400"/>
            <a:ext cx="7204075" cy="1143000"/>
          </a:xfrm>
        </p:spPr>
        <p:txBody>
          <a:bodyPr>
            <a:normAutofit/>
          </a:bodyPr>
          <a:lstStyle/>
          <a:p>
            <a:r>
              <a:rPr lang="en-GB" altLang="en-US" b="1">
                <a:solidFill>
                  <a:srgbClr val="660066"/>
                </a:solidFill>
                <a:ea typeface="ＭＳ Ｐゴシック" pitchFamily="34" charset="-128"/>
              </a:rPr>
              <a:t>Measures Directed to the Host</a:t>
            </a:r>
          </a:p>
        </p:txBody>
      </p:sp>
      <p:sp>
        <p:nvSpPr>
          <p:cNvPr id="63491" name="Content Placeholder 2"/>
          <p:cNvSpPr>
            <a:spLocks noGrp="1"/>
          </p:cNvSpPr>
          <p:nvPr>
            <p:ph idx="1"/>
          </p:nvPr>
        </p:nvSpPr>
        <p:spPr>
          <a:xfrm>
            <a:off x="655638" y="2590800"/>
            <a:ext cx="8118475" cy="3535363"/>
          </a:xfrm>
        </p:spPr>
        <p:txBody>
          <a:bodyPr/>
          <a:lstStyle/>
          <a:p>
            <a:r>
              <a:rPr lang="en-US" altLang="en-US">
                <a:ea typeface="ＭＳ Ｐゴシック" pitchFamily="34" charset="-128"/>
              </a:rPr>
              <a:t>Health education</a:t>
            </a:r>
          </a:p>
          <a:p>
            <a:r>
              <a:rPr lang="en-US" altLang="en-US">
                <a:ea typeface="ＭＳ Ｐゴシック" pitchFamily="34" charset="-128"/>
              </a:rPr>
              <a:t>Adequate personal hygiene</a:t>
            </a:r>
          </a:p>
          <a:p>
            <a:r>
              <a:rPr lang="en-US" altLang="en-US">
                <a:ea typeface="ＭＳ Ｐゴシック" pitchFamily="34" charset="-128"/>
              </a:rPr>
              <a:t>Sound nutrition</a:t>
            </a:r>
          </a:p>
          <a:p>
            <a:r>
              <a:rPr lang="en-US" altLang="en-US">
                <a:ea typeface="ＭＳ Ｐゴシック" pitchFamily="34" charset="-128"/>
              </a:rPr>
              <a:t>Immunization</a:t>
            </a:r>
          </a:p>
          <a:p>
            <a:r>
              <a:rPr lang="en-US" altLang="en-US">
                <a:ea typeface="ＭＳ Ｐゴシック" pitchFamily="34" charset="-128"/>
              </a:rPr>
              <a:t>Chemoprophylaxis  </a:t>
            </a:r>
          </a:p>
          <a:p>
            <a:endParaRPr lang="en-GB" altLang="en-US">
              <a:ea typeface="ＭＳ Ｐゴシック" pitchFamily="34" charset="-128"/>
            </a:endParaRPr>
          </a:p>
        </p:txBody>
      </p:sp>
      <p:graphicFrame>
        <p:nvGraphicFramePr>
          <p:cNvPr id="5" name="Diagram 4"/>
          <p:cNvGraphicFramePr/>
          <p:nvPr/>
        </p:nvGraphicFramePr>
        <p:xfrm>
          <a:off x="5761037" y="4267200"/>
          <a:ext cx="3276600" cy="236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3"/>
          <p:cNvSpPr>
            <a:spLocks noGrp="1"/>
          </p:cNvSpPr>
          <p:nvPr>
            <p:ph type="title"/>
          </p:nvPr>
        </p:nvSpPr>
        <p:spPr>
          <a:xfrm>
            <a:off x="427038" y="228600"/>
            <a:ext cx="7356475" cy="1143000"/>
          </a:xfrm>
        </p:spPr>
        <p:txBody>
          <a:bodyPr/>
          <a:lstStyle/>
          <a:p>
            <a:pPr eaLnBrk="1" hangingPunct="1"/>
            <a:r>
              <a:rPr lang="en-US" altLang="en-US" sz="3200" b="1">
                <a:solidFill>
                  <a:srgbClr val="660066"/>
                </a:solidFill>
                <a:ea typeface="ＭＳ Ｐゴシック" pitchFamily="34" charset="-128"/>
                <a:cs typeface="Times New Roman" pitchFamily="18" charset="0"/>
              </a:rPr>
              <a:t>What is the Benefit of Complete Immunization in the Community?</a:t>
            </a:r>
          </a:p>
        </p:txBody>
      </p:sp>
      <p:sp>
        <p:nvSpPr>
          <p:cNvPr id="64515" name="Rectangle 3"/>
          <p:cNvSpPr txBox="1">
            <a:spLocks noChangeArrowheads="1"/>
          </p:cNvSpPr>
          <p:nvPr/>
        </p:nvSpPr>
        <p:spPr bwMode="auto">
          <a:xfrm>
            <a:off x="579438" y="1524000"/>
            <a:ext cx="8159750" cy="3886200"/>
          </a:xfrm>
          <a:prstGeom prst="rect">
            <a:avLst/>
          </a:prstGeom>
          <a:noFill/>
          <a:ln w="9525">
            <a:noFill/>
            <a:miter lim="800000"/>
            <a:headEnd/>
            <a:tailEnd/>
          </a:ln>
        </p:spPr>
        <p:txBody>
          <a:bodyPr/>
          <a:lstStyle/>
          <a:p>
            <a:pPr marL="342900" indent="-342900" eaLnBrk="1" hangingPunct="1">
              <a:spcAft>
                <a:spcPts val="1200"/>
              </a:spcAft>
              <a:buClr>
                <a:schemeClr val="accent2"/>
              </a:buClr>
              <a:buFont typeface="Arial" pitchFamily="34" charset="0"/>
              <a:buChar char="•"/>
            </a:pPr>
            <a:r>
              <a:rPr lang="en-US" altLang="en-US" sz="2400">
                <a:solidFill>
                  <a:srgbClr val="000000"/>
                </a:solidFill>
                <a:latin typeface="Calibri" pitchFamily="34" charset="0"/>
                <a:ea typeface="ＭＳ Ｐゴシック" pitchFamily="34" charset="-128"/>
              </a:rPr>
              <a:t>Complete immunization coverage can help prevent the agent from reaching a susceptible host</a:t>
            </a:r>
          </a:p>
          <a:p>
            <a:pPr marL="342900" indent="-342900" algn="ctr" eaLnBrk="1" hangingPunct="1">
              <a:spcAft>
                <a:spcPts val="1200"/>
              </a:spcAft>
              <a:buClr>
                <a:schemeClr val="accent2"/>
              </a:buClr>
            </a:pPr>
            <a:r>
              <a:rPr lang="en-US" altLang="en-US" sz="3200" b="1">
                <a:solidFill>
                  <a:srgbClr val="0000FF"/>
                </a:solidFill>
                <a:latin typeface="Calibri" pitchFamily="34" charset="0"/>
                <a:ea typeface="ＭＳ Ｐゴシック" pitchFamily="34" charset="-128"/>
              </a:rPr>
              <a:t>Herd immunity</a:t>
            </a:r>
          </a:p>
          <a:p>
            <a:pPr marL="342900" indent="-342900" eaLnBrk="1" hangingPunct="1">
              <a:spcAft>
                <a:spcPts val="1200"/>
              </a:spcAft>
              <a:buClr>
                <a:schemeClr val="accent2"/>
              </a:buClr>
              <a:buFont typeface="Arial" pitchFamily="34" charset="0"/>
              <a:buChar char="•"/>
            </a:pPr>
            <a:r>
              <a:rPr lang="en-US" altLang="en-US" sz="2400">
                <a:latin typeface="Calibri" pitchFamily="34" charset="0"/>
                <a:ea typeface="ＭＳ Ｐゴシック" pitchFamily="34" charset="-128"/>
              </a:rPr>
              <a:t>State of immunity within the community</a:t>
            </a:r>
          </a:p>
          <a:p>
            <a:pPr marL="342900" indent="-342900" eaLnBrk="1" hangingPunct="1">
              <a:spcAft>
                <a:spcPts val="1200"/>
              </a:spcAft>
              <a:buClr>
                <a:schemeClr val="accent2"/>
              </a:buClr>
              <a:buFont typeface="Arial" pitchFamily="34" charset="0"/>
              <a:buChar char="•"/>
            </a:pPr>
            <a:r>
              <a:rPr lang="en-US" altLang="en-US" sz="2400">
                <a:latin typeface="Calibri" pitchFamily="34" charset="0"/>
                <a:ea typeface="ＭＳ Ｐゴシック" pitchFamily="34" charset="-128"/>
              </a:rPr>
              <a:t>If a high proportion of individuals in the community are resistant to an agent, then susceptible people will also be protected by the resistant majority</a:t>
            </a:r>
          </a:p>
          <a:p>
            <a:pPr marL="342900" indent="-342900" eaLnBrk="1" hangingPunct="1">
              <a:spcAft>
                <a:spcPts val="1200"/>
              </a:spcAft>
              <a:buClr>
                <a:schemeClr val="accent2"/>
              </a:buClr>
              <a:buFont typeface="Arial" pitchFamily="34" charset="0"/>
              <a:buChar char="•"/>
            </a:pPr>
            <a:r>
              <a:rPr lang="en-US" altLang="en-US" sz="2400">
                <a:latin typeface="Calibri" pitchFamily="34" charset="0"/>
                <a:ea typeface="ＭＳ Ｐゴシック" pitchFamily="34" charset="-128"/>
              </a:rPr>
              <a:t>The level of susceptibility increases as new infants are born, an epidemic will develop after accumulation of susceptible</a:t>
            </a:r>
          </a:p>
          <a:p>
            <a:pPr marL="342900" indent="-342900" eaLnBrk="1" hangingPunct="1">
              <a:spcAft>
                <a:spcPts val="1200"/>
              </a:spcAft>
              <a:buClr>
                <a:schemeClr val="accent2"/>
              </a:buClr>
              <a:buFont typeface="Arial" pitchFamily="34" charset="0"/>
              <a:buChar char="•"/>
            </a:pPr>
            <a:r>
              <a:rPr lang="en-US" altLang="en-US" sz="2400">
                <a:latin typeface="Calibri" pitchFamily="34" charset="0"/>
                <a:ea typeface="ＭＳ Ｐゴシック" pitchFamily="34" charset="-128"/>
              </a:rPr>
              <a:t>It could be produced artificially by immunization, or naturally after infection</a:t>
            </a:r>
            <a:endParaRPr lang="en-US" altLang="en-US" sz="2000">
              <a:latin typeface="Calibri" pitchFamily="34" charset="0"/>
              <a:ea typeface="ＭＳ Ｐゴシック" pitchFamily="34" charset="-128"/>
            </a:endParaRPr>
          </a:p>
          <a:p>
            <a:pPr marL="342900" indent="-342900" eaLnBrk="1" hangingPunct="1"/>
            <a:endParaRPr lang="en-US" altLang="en-US" sz="2000">
              <a:latin typeface="Calibri" pitchFamily="34" charset="0"/>
              <a:ea typeface="ＭＳ Ｐゴシック" pitchFamily="34" charset="-12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rgbClr val="005B94"/>
              </a:solidFill>
            </a:endParaRPr>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46639" y="1676400"/>
            <a:ext cx="3848365" cy="2400300"/>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9842" y="3352800"/>
            <a:ext cx="2491816" cy="1847850"/>
          </a:xfrm>
          <a:prstGeom prst="rect">
            <a:avLst/>
          </a:prstGeom>
        </p:spPr>
      </p:pic>
    </p:spTree>
    <p:extLst>
      <p:ext uri="{BB962C8B-B14F-4D97-AF65-F5344CB8AC3E}">
        <p14:creationId xmlns:p14="http://schemas.microsoft.com/office/powerpoint/2010/main" val="3956087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870" y="114300"/>
            <a:ext cx="8774270" cy="952500"/>
          </a:xfrm>
        </p:spPr>
        <p:txBody>
          <a:bodyPr>
            <a:normAutofit/>
          </a:bodyPr>
          <a:lstStyle/>
          <a:p>
            <a:pPr algn="ctr"/>
            <a:r>
              <a:rPr lang="en-US" sz="3200" b="1" dirty="0">
                <a:solidFill>
                  <a:srgbClr val="005B94"/>
                </a:solidFill>
              </a:rPr>
              <a:t>The Chain of Infection</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169994549"/>
              </p:ext>
            </p:extLst>
          </p:nvPr>
        </p:nvGraphicFramePr>
        <p:xfrm>
          <a:off x="307869" y="1295400"/>
          <a:ext cx="8774271"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2293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b="1" dirty="0">
                <a:solidFill>
                  <a:srgbClr val="660066"/>
                </a:solidFill>
                <a:ea typeface="ＭＳ Ｐゴシック" pitchFamily="34" charset="-128"/>
              </a:rPr>
              <a:t>Epidemiologic Triad</a:t>
            </a:r>
            <a:endParaRPr lang="en-GB" altLang="en-US" dirty="0">
              <a:solidFill>
                <a:srgbClr val="660066"/>
              </a:solidFill>
              <a:ea typeface="ＭＳ Ｐゴシック" pitchFamily="34" charset="-128"/>
            </a:endParaRPr>
          </a:p>
        </p:txBody>
      </p:sp>
      <p:sp>
        <p:nvSpPr>
          <p:cNvPr id="5" name="Isosceles Triangle 4"/>
          <p:cNvSpPr>
            <a:spLocks noChangeArrowheads="1"/>
          </p:cNvSpPr>
          <p:nvPr/>
        </p:nvSpPr>
        <p:spPr bwMode="auto">
          <a:xfrm>
            <a:off x="1570038" y="2286000"/>
            <a:ext cx="6400800" cy="2667000"/>
          </a:xfrm>
          <a:prstGeom prst="triangle">
            <a:avLst>
              <a:gd name="adj" fmla="val 50000"/>
            </a:avLst>
          </a:prstGeom>
          <a:noFill/>
          <a:ln w="57150">
            <a:solidFill>
              <a:srgbClr val="558ED5"/>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6" name="Rectangle 5"/>
          <p:cNvSpPr>
            <a:spLocks noChangeArrowheads="1"/>
          </p:cNvSpPr>
          <p:nvPr/>
        </p:nvSpPr>
        <p:spPr bwMode="auto">
          <a:xfrm>
            <a:off x="3856038" y="1524000"/>
            <a:ext cx="1752600" cy="838200"/>
          </a:xfrm>
          <a:prstGeom prst="rect">
            <a:avLst/>
          </a:prstGeom>
          <a:solidFill>
            <a:schemeClr val="bg1"/>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7" name="Rectangle 6"/>
          <p:cNvSpPr>
            <a:spLocks noChangeArrowheads="1"/>
          </p:cNvSpPr>
          <p:nvPr/>
        </p:nvSpPr>
        <p:spPr bwMode="auto">
          <a:xfrm>
            <a:off x="7056438" y="4419600"/>
            <a:ext cx="1752600" cy="838200"/>
          </a:xfrm>
          <a:prstGeom prst="rect">
            <a:avLst/>
          </a:prstGeom>
          <a:solidFill>
            <a:schemeClr val="bg1"/>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8" name="Rectangle 7"/>
          <p:cNvSpPr>
            <a:spLocks noChangeArrowheads="1"/>
          </p:cNvSpPr>
          <p:nvPr/>
        </p:nvSpPr>
        <p:spPr bwMode="auto">
          <a:xfrm>
            <a:off x="808038" y="4419600"/>
            <a:ext cx="1752600" cy="838200"/>
          </a:xfrm>
          <a:prstGeom prst="rect">
            <a:avLst/>
          </a:prstGeom>
          <a:solidFill>
            <a:schemeClr val="bg1"/>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22536" name="TextBox 8"/>
          <p:cNvSpPr txBox="1">
            <a:spLocks noChangeArrowheads="1"/>
          </p:cNvSpPr>
          <p:nvPr/>
        </p:nvSpPr>
        <p:spPr bwMode="auto">
          <a:xfrm>
            <a:off x="3932238" y="1752600"/>
            <a:ext cx="1524000" cy="381000"/>
          </a:xfrm>
          <a:prstGeom prst="rect">
            <a:avLst/>
          </a:prstGeom>
          <a:noFill/>
          <a:ln w="9525">
            <a:noFill/>
            <a:miter lim="800000"/>
            <a:headEnd/>
            <a:tailEnd/>
          </a:ln>
        </p:spPr>
        <p:txBody>
          <a:bodyPr>
            <a:spAutoFit/>
          </a:bodyPr>
          <a:lstStyle/>
          <a:p>
            <a:pPr algn="ctr"/>
            <a:r>
              <a:rPr lang="en-GB" altLang="en-US" b="1">
                <a:solidFill>
                  <a:srgbClr val="FF0000"/>
                </a:solidFill>
                <a:ea typeface="ＭＳ Ｐゴシック" pitchFamily="34" charset="-128"/>
              </a:rPr>
              <a:t>Agent</a:t>
            </a:r>
          </a:p>
        </p:txBody>
      </p:sp>
      <p:sp>
        <p:nvSpPr>
          <p:cNvPr id="22537" name="TextBox 9"/>
          <p:cNvSpPr txBox="1">
            <a:spLocks noChangeArrowheads="1"/>
          </p:cNvSpPr>
          <p:nvPr/>
        </p:nvSpPr>
        <p:spPr bwMode="auto">
          <a:xfrm>
            <a:off x="884238" y="4648200"/>
            <a:ext cx="1524000" cy="381000"/>
          </a:xfrm>
          <a:prstGeom prst="rect">
            <a:avLst/>
          </a:prstGeom>
          <a:noFill/>
          <a:ln w="9525">
            <a:noFill/>
            <a:miter lim="800000"/>
            <a:headEnd/>
            <a:tailEnd/>
          </a:ln>
        </p:spPr>
        <p:txBody>
          <a:bodyPr>
            <a:spAutoFit/>
          </a:bodyPr>
          <a:lstStyle/>
          <a:p>
            <a:pPr algn="ctr"/>
            <a:r>
              <a:rPr lang="en-GB" altLang="en-US" b="1">
                <a:solidFill>
                  <a:srgbClr val="FF0000"/>
                </a:solidFill>
                <a:ea typeface="ＭＳ Ｐゴシック" pitchFamily="34" charset="-128"/>
              </a:rPr>
              <a:t>Host</a:t>
            </a:r>
          </a:p>
        </p:txBody>
      </p:sp>
      <p:sp>
        <p:nvSpPr>
          <p:cNvPr id="22538" name="TextBox 10"/>
          <p:cNvSpPr txBox="1">
            <a:spLocks noChangeArrowheads="1"/>
          </p:cNvSpPr>
          <p:nvPr/>
        </p:nvSpPr>
        <p:spPr bwMode="auto">
          <a:xfrm>
            <a:off x="7132638" y="4648200"/>
            <a:ext cx="1676400" cy="369888"/>
          </a:xfrm>
          <a:prstGeom prst="rect">
            <a:avLst/>
          </a:prstGeom>
          <a:noFill/>
          <a:ln w="9525">
            <a:noFill/>
            <a:miter lim="800000"/>
            <a:headEnd/>
            <a:tailEnd/>
          </a:ln>
        </p:spPr>
        <p:txBody>
          <a:bodyPr>
            <a:spAutoFit/>
          </a:bodyPr>
          <a:lstStyle/>
          <a:p>
            <a:pPr algn="ctr"/>
            <a:r>
              <a:rPr lang="en-GB" altLang="en-US" b="1">
                <a:solidFill>
                  <a:srgbClr val="FF0000"/>
                </a:solidFill>
                <a:ea typeface="ＭＳ Ｐゴシック" pitchFamily="34" charset="-128"/>
              </a:rPr>
              <a:t>Environment</a:t>
            </a:r>
          </a:p>
        </p:txBody>
      </p:sp>
      <p:sp>
        <p:nvSpPr>
          <p:cNvPr id="12" name="Rectangle 11"/>
          <p:cNvSpPr>
            <a:spLocks noChangeArrowheads="1"/>
          </p:cNvSpPr>
          <p:nvPr/>
        </p:nvSpPr>
        <p:spPr bwMode="auto">
          <a:xfrm>
            <a:off x="3932238" y="3581400"/>
            <a:ext cx="1752600" cy="533400"/>
          </a:xfrm>
          <a:prstGeom prst="rect">
            <a:avLst/>
          </a:prstGeom>
          <a:noFill/>
          <a:ln w="9525">
            <a:solidFill>
              <a:srgbClr val="4A7EBB"/>
            </a:solidFill>
            <a:miter lim="800000"/>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
        <p:nvSpPr>
          <p:cNvPr id="22540" name="TextBox 12"/>
          <p:cNvSpPr txBox="1">
            <a:spLocks noChangeArrowheads="1"/>
          </p:cNvSpPr>
          <p:nvPr/>
        </p:nvSpPr>
        <p:spPr bwMode="auto">
          <a:xfrm>
            <a:off x="3932238" y="3657600"/>
            <a:ext cx="1752600" cy="369888"/>
          </a:xfrm>
          <a:prstGeom prst="rect">
            <a:avLst/>
          </a:prstGeom>
          <a:noFill/>
          <a:ln w="9525">
            <a:noFill/>
            <a:miter lim="800000"/>
            <a:headEnd/>
            <a:tailEnd/>
          </a:ln>
        </p:spPr>
        <p:txBody>
          <a:bodyPr>
            <a:spAutoFit/>
          </a:bodyPr>
          <a:lstStyle/>
          <a:p>
            <a:pPr algn="ctr"/>
            <a:r>
              <a:rPr lang="en-GB" altLang="en-US">
                <a:ea typeface="ＭＳ Ｐゴシック" pitchFamily="34" charset="-128"/>
              </a:rPr>
              <a:t>Vector </a:t>
            </a:r>
          </a:p>
        </p:txBody>
      </p:sp>
      <p:cxnSp>
        <p:nvCxnSpPr>
          <p:cNvPr id="17" name="Straight Connector 16"/>
          <p:cNvCxnSpPr>
            <a:cxnSpLocks noChangeShapeType="1"/>
            <a:stCxn id="6" idx="2"/>
            <a:endCxn id="12" idx="0"/>
          </p:cNvCxnSpPr>
          <p:nvPr/>
        </p:nvCxnSpPr>
        <p:spPr bwMode="auto">
          <a:xfrm rot="16200000" flipH="1">
            <a:off x="4160838" y="2933700"/>
            <a:ext cx="1219200" cy="76200"/>
          </a:xfrm>
          <a:prstGeom prst="line">
            <a:avLst/>
          </a:prstGeom>
          <a:noFill/>
          <a:ln w="25400">
            <a:solidFill>
              <a:srgbClr val="80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29" name="Straight Connector 28"/>
          <p:cNvCxnSpPr>
            <a:cxnSpLocks noChangeShapeType="1"/>
          </p:cNvCxnSpPr>
          <p:nvPr/>
        </p:nvCxnSpPr>
        <p:spPr bwMode="auto">
          <a:xfrm>
            <a:off x="5684838" y="4114800"/>
            <a:ext cx="1371600" cy="533400"/>
          </a:xfrm>
          <a:prstGeom prst="line">
            <a:avLst/>
          </a:prstGeom>
          <a:noFill/>
          <a:ln w="25400">
            <a:solidFill>
              <a:srgbClr val="80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cxnSp>
        <p:nvCxnSpPr>
          <p:cNvPr id="32" name="Straight Connector 31"/>
          <p:cNvCxnSpPr>
            <a:cxnSpLocks noChangeShapeType="1"/>
          </p:cNvCxnSpPr>
          <p:nvPr/>
        </p:nvCxnSpPr>
        <p:spPr bwMode="auto">
          <a:xfrm flipV="1">
            <a:off x="2560638" y="4114800"/>
            <a:ext cx="1371600" cy="533400"/>
          </a:xfrm>
          <a:prstGeom prst="line">
            <a:avLst/>
          </a:prstGeom>
          <a:noFill/>
          <a:ln w="25400">
            <a:solidFill>
              <a:srgbClr val="80000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2544" name="TextBox 33"/>
          <p:cNvSpPr txBox="1">
            <a:spLocks noChangeArrowheads="1"/>
          </p:cNvSpPr>
          <p:nvPr/>
        </p:nvSpPr>
        <p:spPr bwMode="auto">
          <a:xfrm>
            <a:off x="198438" y="5934075"/>
            <a:ext cx="9037637" cy="923925"/>
          </a:xfrm>
          <a:prstGeom prst="rect">
            <a:avLst/>
          </a:prstGeom>
          <a:noFill/>
          <a:ln w="9525">
            <a:noFill/>
            <a:miter lim="800000"/>
            <a:headEnd/>
            <a:tailEnd/>
          </a:ln>
        </p:spPr>
        <p:txBody>
          <a:bodyPr>
            <a:spAutoFit/>
          </a:bodyPr>
          <a:lstStyle/>
          <a:p>
            <a:r>
              <a:rPr lang="en-GB" altLang="en-US">
                <a:ea typeface="ＭＳ Ｐゴシック" pitchFamily="34" charset="-128"/>
              </a:rPr>
              <a:t>Source: </a:t>
            </a:r>
            <a:r>
              <a:rPr lang="en-GB" altLang="en-US" i="1">
                <a:solidFill>
                  <a:srgbClr val="000000"/>
                </a:solidFill>
                <a:ea typeface="ＭＳ Ｐゴシック" pitchFamily="34" charset="-128"/>
              </a:rPr>
              <a:t>Gordis L. Epidemiology. Fourth Edition. Philadelphia, PA: Elsevier Saunders, 2009</a:t>
            </a:r>
          </a:p>
          <a:p>
            <a:r>
              <a:rPr lang="en-GB" altLang="en-US">
                <a:ea typeface="ＭＳ Ｐゴシック" pitchFamily="34" charset="-128"/>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srcRect/>
          <a:stretch>
            <a:fillRect/>
          </a:stretch>
        </p:blipFill>
        <p:spPr bwMode="auto">
          <a:xfrm>
            <a:off x="482794" y="381001"/>
            <a:ext cx="8291477" cy="6019801"/>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24579"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24580"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417637" y="18288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4582"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24583"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24584" name="TextBox 24"/>
          <p:cNvSpPr txBox="1">
            <a:spLocks noChangeArrowheads="1"/>
          </p:cNvSpPr>
          <p:nvPr/>
        </p:nvSpPr>
        <p:spPr bwMode="auto">
          <a:xfrm>
            <a:off x="1112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Cycle of Infection </a:t>
            </a:r>
          </a:p>
        </p:txBody>
      </p:sp>
      <p:sp>
        <p:nvSpPr>
          <p:cNvPr id="24585" name="Text Box 10"/>
          <p:cNvSpPr txBox="1">
            <a:spLocks noChangeArrowheads="1"/>
          </p:cNvSpPr>
          <p:nvPr/>
        </p:nvSpPr>
        <p:spPr bwMode="auto">
          <a:xfrm>
            <a:off x="7056438" y="1981200"/>
            <a:ext cx="1676400" cy="1077913"/>
          </a:xfrm>
          <a:prstGeom prst="rect">
            <a:avLst/>
          </a:prstGeom>
          <a:noFill/>
          <a:ln w="9525">
            <a:noFill/>
            <a:miter lim="800000"/>
            <a:headEnd/>
            <a:tailEnd/>
          </a:ln>
        </p:spPr>
        <p:txBody>
          <a:bodyPr>
            <a:spAutoFit/>
          </a:bodyPr>
          <a:lstStyle/>
          <a:p>
            <a:pPr algn="ctr" eaLnBrk="1" hangingPunct="1"/>
            <a:r>
              <a:rPr lang="en-US" altLang="en-US" sz="1600" b="1" i="1">
                <a:solidFill>
                  <a:schemeClr val="tx2"/>
                </a:solidFill>
                <a:latin typeface="Calibri" pitchFamily="34" charset="0"/>
                <a:ea typeface="ＭＳ Ｐゴシック" pitchFamily="34" charset="-128"/>
              </a:rPr>
              <a:t>Types of agent</a:t>
            </a:r>
          </a:p>
          <a:p>
            <a:pPr eaLnBrk="1" hangingPunct="1"/>
            <a:r>
              <a:rPr lang="en-US" altLang="en-US" sz="1600" b="1">
                <a:solidFill>
                  <a:srgbClr val="4A3A34"/>
                </a:solidFill>
                <a:latin typeface="Calibri" pitchFamily="34" charset="0"/>
                <a:ea typeface="ＭＳ Ｐゴシック" pitchFamily="34" charset="-128"/>
              </a:rPr>
              <a:t>        </a:t>
            </a:r>
            <a:r>
              <a:rPr lang="en-US" altLang="en-US" sz="1600" b="1" i="1">
                <a:solidFill>
                  <a:srgbClr val="4A3A34"/>
                </a:solidFill>
                <a:latin typeface="Calibri" pitchFamily="34" charset="0"/>
                <a:ea typeface="ＭＳ Ｐゴシック" pitchFamily="34" charset="-128"/>
              </a:rPr>
              <a:t>-Virus </a:t>
            </a:r>
          </a:p>
          <a:p>
            <a:pPr algn="ctr" eaLnBrk="1" hangingPunct="1">
              <a:buFontTx/>
              <a:buChar char="-"/>
            </a:pPr>
            <a:r>
              <a:rPr lang="en-US" altLang="en-US" sz="1600" b="1" i="1">
                <a:solidFill>
                  <a:srgbClr val="4A3A34"/>
                </a:solidFill>
                <a:latin typeface="Calibri" pitchFamily="34" charset="0"/>
                <a:ea typeface="ＭＳ Ｐゴシック" pitchFamily="34" charset="-128"/>
              </a:rPr>
              <a:t> Bacteria</a:t>
            </a:r>
          </a:p>
          <a:p>
            <a:pPr algn="ctr" eaLnBrk="1" hangingPunct="1">
              <a:buFontTx/>
              <a:buChar char="-"/>
            </a:pPr>
            <a:r>
              <a:rPr lang="en-US" altLang="en-US" sz="1600" b="1" i="1">
                <a:solidFill>
                  <a:srgbClr val="4A3A34"/>
                </a:solidFill>
                <a:latin typeface="Calibri" pitchFamily="34" charset="0"/>
                <a:ea typeface="ＭＳ Ｐゴシック" pitchFamily="34" charset="-128"/>
              </a:rPr>
              <a:t> Parasite  </a:t>
            </a:r>
          </a:p>
        </p:txBody>
      </p:sp>
      <p:sp>
        <p:nvSpPr>
          <p:cNvPr id="12" name="Oval 11"/>
          <p:cNvSpPr>
            <a:spLocks noChangeArrowheads="1"/>
          </p:cNvSpPr>
          <p:nvPr/>
        </p:nvSpPr>
        <p:spPr bwMode="auto">
          <a:xfrm>
            <a:off x="1493838" y="1676400"/>
            <a:ext cx="2895600" cy="19050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altLang="en-US" b="1" dirty="0">
                <a:solidFill>
                  <a:srgbClr val="660066"/>
                </a:solidFill>
                <a:ea typeface="ＭＳ Ｐゴシック" pitchFamily="34" charset="-128"/>
              </a:rPr>
              <a:t>The Reservoir</a:t>
            </a:r>
            <a:endParaRPr lang="en-GB" altLang="en-US" dirty="0">
              <a:ea typeface="ＭＳ Ｐゴシック" pitchFamily="34" charset="-128"/>
            </a:endParaRPr>
          </a:p>
        </p:txBody>
      </p:sp>
      <p:sp>
        <p:nvSpPr>
          <p:cNvPr id="26627" name="Content Placeholder 2"/>
          <p:cNvSpPr>
            <a:spLocks noGrp="1"/>
          </p:cNvSpPr>
          <p:nvPr>
            <p:ph idx="1"/>
          </p:nvPr>
        </p:nvSpPr>
        <p:spPr>
          <a:xfrm>
            <a:off x="350838" y="1447800"/>
            <a:ext cx="8610600" cy="4525963"/>
          </a:xfrm>
        </p:spPr>
        <p:txBody>
          <a:bodyPr>
            <a:normAutofit/>
          </a:bodyPr>
          <a:lstStyle/>
          <a:p>
            <a:r>
              <a:rPr lang="en-US" altLang="en-US" sz="2400" dirty="0">
                <a:ea typeface="ＭＳ Ｐゴシック" pitchFamily="34" charset="-128"/>
              </a:rPr>
              <a:t>It is the habitat where the infective agent survives grows and multiplies in such a manner that it can be transmitted to a susceptible host.</a:t>
            </a:r>
          </a:p>
          <a:p>
            <a:endParaRPr lang="en-US" altLang="en-US" sz="2400" dirty="0">
              <a:ea typeface="ＭＳ Ｐゴシック" pitchFamily="34" charset="-128"/>
            </a:endParaRPr>
          </a:p>
          <a:p>
            <a:r>
              <a:rPr lang="en-US" altLang="en-US" sz="2400" u="sng" dirty="0">
                <a:ea typeface="ＭＳ Ｐゴシック" pitchFamily="34" charset="-128"/>
              </a:rPr>
              <a:t>Reservoir of infection can be: </a:t>
            </a:r>
          </a:p>
          <a:p>
            <a:pPr lvl="1"/>
            <a:r>
              <a:rPr lang="en-US" altLang="en-US" sz="2400" b="1" i="1" dirty="0">
                <a:ea typeface="ＭＳ Ｐゴシック" pitchFamily="34" charset="-128"/>
              </a:rPr>
              <a:t>Human</a:t>
            </a:r>
            <a:r>
              <a:rPr lang="en-US" altLang="en-US" sz="2400" i="1" dirty="0">
                <a:ea typeface="ＭＳ Ｐゴシック" pitchFamily="34" charset="-128"/>
              </a:rPr>
              <a:t>  =&gt; case or carrier </a:t>
            </a:r>
          </a:p>
          <a:p>
            <a:pPr lvl="1">
              <a:buFont typeface="Arial" pitchFamily="34" charset="0"/>
              <a:buNone/>
            </a:pPr>
            <a:r>
              <a:rPr lang="en-US" altLang="en-US" sz="2000" i="1" dirty="0">
                <a:solidFill>
                  <a:srgbClr val="0000FF"/>
                </a:solidFill>
                <a:ea typeface="ＭＳ Ｐゴシック" pitchFamily="34" charset="-128"/>
              </a:rPr>
              <a:t>Carrier=person with unapparent infection that transmit the disease to others </a:t>
            </a:r>
            <a:endParaRPr lang="en-US" altLang="en-US" sz="2000" dirty="0">
              <a:solidFill>
                <a:srgbClr val="0000FF"/>
              </a:solidFill>
              <a:ea typeface="ＭＳ Ｐゴシック" pitchFamily="34" charset="-128"/>
            </a:endParaRPr>
          </a:p>
          <a:p>
            <a:pPr lvl="1"/>
            <a:r>
              <a:rPr lang="en-US" altLang="en-US" sz="2400" b="1" i="1" dirty="0">
                <a:ea typeface="ＭＳ Ｐゴシック" pitchFamily="34" charset="-128"/>
              </a:rPr>
              <a:t>Animal</a:t>
            </a:r>
            <a:r>
              <a:rPr lang="en-US" altLang="en-US" sz="2400" i="1" dirty="0">
                <a:ea typeface="ＭＳ Ｐゴシック" pitchFamily="34" charset="-128"/>
              </a:rPr>
              <a:t> =&gt; case or carrier</a:t>
            </a:r>
          </a:p>
          <a:p>
            <a:pPr lvl="1"/>
            <a:r>
              <a:rPr lang="en-US" altLang="en-US" sz="2400" b="1" i="1" dirty="0">
                <a:ea typeface="ＭＳ Ｐゴシック" pitchFamily="34" charset="-128"/>
              </a:rPr>
              <a:t>Environmental reservoir:</a:t>
            </a:r>
          </a:p>
          <a:p>
            <a:pPr lvl="2"/>
            <a:r>
              <a:rPr lang="en-US" altLang="en-US" sz="2200" i="1" dirty="0">
                <a:ea typeface="ＭＳ Ｐゴシック" pitchFamily="34" charset="-128"/>
              </a:rPr>
              <a:t>Water =&gt; e.g. legionnaire's disease        </a:t>
            </a:r>
          </a:p>
          <a:p>
            <a:pPr lvl="2"/>
            <a:r>
              <a:rPr lang="en-US" altLang="en-US" sz="2200" i="1" dirty="0">
                <a:ea typeface="ＭＳ Ｐゴシック" pitchFamily="34" charset="-128"/>
              </a:rPr>
              <a:t>Soil =&gt; e.g. Botulism, Tetanus, </a:t>
            </a:r>
          </a:p>
          <a:p>
            <a:pPr lvl="1"/>
            <a:r>
              <a:rPr lang="en-US" altLang="en-US" sz="2400" b="1" i="1" dirty="0">
                <a:ea typeface="ＭＳ Ｐゴシック" pitchFamily="34" charset="-128"/>
              </a:rPr>
              <a:t>Combination of these types</a:t>
            </a:r>
          </a:p>
          <a:p>
            <a:endParaRPr lang="en-GB" altLang="en-US" dirty="0">
              <a:ea typeface="ＭＳ Ｐゴシック" pitchFamily="34" charset="-128"/>
            </a:endParaRPr>
          </a:p>
        </p:txBody>
      </p:sp>
      <p:pic>
        <p:nvPicPr>
          <p:cNvPr id="26628" name="Picture 2" descr="http://www.saulwordsworth.com/blog/wp-content/uploads/2009/10/sick-man.jpg"/>
          <p:cNvPicPr>
            <a:picLocks noChangeAspect="1" noChangeArrowheads="1"/>
          </p:cNvPicPr>
          <p:nvPr/>
        </p:nvPicPr>
        <p:blipFill>
          <a:blip r:embed="rId3" cstate="print"/>
          <a:srcRect/>
          <a:stretch>
            <a:fillRect/>
          </a:stretch>
        </p:blipFill>
        <p:spPr bwMode="auto">
          <a:xfrm>
            <a:off x="6446838" y="228600"/>
            <a:ext cx="923925" cy="1219200"/>
          </a:xfrm>
          <a:prstGeom prst="rect">
            <a:avLst/>
          </a:prstGeom>
          <a:noFill/>
          <a:ln w="9525">
            <a:noFill/>
            <a:miter lim="800000"/>
            <a:headEnd/>
            <a:tailEnd/>
          </a:ln>
        </p:spPr>
      </p:pic>
      <p:sp>
        <p:nvSpPr>
          <p:cNvPr id="26630" name="TextBox 5"/>
          <p:cNvSpPr txBox="1">
            <a:spLocks noChangeArrowheads="1"/>
          </p:cNvSpPr>
          <p:nvPr/>
        </p:nvSpPr>
        <p:spPr bwMode="auto">
          <a:xfrm>
            <a:off x="6142038" y="5181600"/>
            <a:ext cx="2667000" cy="400050"/>
          </a:xfrm>
          <a:prstGeom prst="rect">
            <a:avLst/>
          </a:prstGeom>
          <a:noFill/>
          <a:ln w="9525">
            <a:noFill/>
            <a:miter lim="800000"/>
            <a:headEnd/>
            <a:tailEnd/>
          </a:ln>
        </p:spPr>
        <p:txBody>
          <a:bodyPr>
            <a:spAutoFit/>
          </a:bodyPr>
          <a:lstStyle/>
          <a:p>
            <a:pPr>
              <a:buFont typeface="Arial" pitchFamily="34" charset="0"/>
              <a:buChar char="•"/>
            </a:pPr>
            <a:r>
              <a:rPr lang="en-GB" altLang="en-US" sz="2000" i="1" dirty="0">
                <a:latin typeface="Calibri" pitchFamily="34" charset="0"/>
                <a:ea typeface="ＭＳ Ｐゴシック" pitchFamily="34" charset="-128"/>
              </a:rPr>
              <a:t> Plants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saulwordsworth.com/blog/wp-content/uploads/2009/10/sick-man.jpg"/>
          <p:cNvPicPr>
            <a:picLocks noChangeAspect="1" noChangeArrowheads="1"/>
          </p:cNvPicPr>
          <p:nvPr/>
        </p:nvPicPr>
        <p:blipFill>
          <a:blip r:embed="rId3" cstate="print"/>
          <a:srcRect/>
          <a:stretch>
            <a:fillRect/>
          </a:stretch>
        </p:blipFill>
        <p:spPr bwMode="auto">
          <a:xfrm>
            <a:off x="1951038" y="1981200"/>
            <a:ext cx="923925" cy="1219200"/>
          </a:xfrm>
          <a:prstGeom prst="rect">
            <a:avLst/>
          </a:prstGeom>
          <a:noFill/>
          <a:ln w="9525">
            <a:noFill/>
            <a:miter lim="800000"/>
            <a:headEnd/>
            <a:tailEnd/>
          </a:ln>
        </p:spPr>
      </p:pic>
      <p:pic>
        <p:nvPicPr>
          <p:cNvPr id="28675" name="Picture 4" descr="http://www.sdnhm.org/exhibits/epidemic/teachers/images/microbes.jpg"/>
          <p:cNvPicPr>
            <a:picLocks noChangeAspect="1" noChangeArrowheads="1"/>
          </p:cNvPicPr>
          <p:nvPr/>
        </p:nvPicPr>
        <p:blipFill>
          <a:blip r:embed="rId4" cstate="print"/>
          <a:srcRect/>
          <a:stretch>
            <a:fillRect/>
          </a:stretch>
        </p:blipFill>
        <p:spPr bwMode="auto">
          <a:xfrm>
            <a:off x="5761038" y="1905000"/>
            <a:ext cx="1216025" cy="609600"/>
          </a:xfrm>
          <a:prstGeom prst="rect">
            <a:avLst/>
          </a:prstGeom>
          <a:noFill/>
          <a:ln w="9525">
            <a:noFill/>
            <a:miter lim="800000"/>
            <a:headEnd/>
            <a:tailEnd/>
          </a:ln>
        </p:spPr>
      </p:pic>
      <p:pic>
        <p:nvPicPr>
          <p:cNvPr id="28676" name="Picture 12" descr="http://static-p3.fotolia.com/jpg/00/12/24/50/400_F_12245059_1pv91rkshzOwmqXFfa4AzXX1maPBYPaP.jpg"/>
          <p:cNvPicPr>
            <a:picLocks noChangeAspect="1" noChangeArrowheads="1"/>
          </p:cNvPicPr>
          <p:nvPr/>
        </p:nvPicPr>
        <p:blipFill>
          <a:blip r:embed="rId5" cstate="print"/>
          <a:srcRect/>
          <a:stretch>
            <a:fillRect/>
          </a:stretch>
        </p:blipFill>
        <p:spPr bwMode="auto">
          <a:xfrm>
            <a:off x="2332038" y="5410200"/>
            <a:ext cx="609600" cy="1009650"/>
          </a:xfrm>
          <a:prstGeom prst="rect">
            <a:avLst/>
          </a:prstGeom>
          <a:noFill/>
          <a:ln w="9525">
            <a:noFill/>
            <a:miter lim="800000"/>
            <a:headEnd/>
            <a:tailEnd/>
          </a:ln>
        </p:spPr>
      </p:pic>
      <p:graphicFrame>
        <p:nvGraphicFramePr>
          <p:cNvPr id="14" name="Diagram 13"/>
          <p:cNvGraphicFramePr/>
          <p:nvPr/>
        </p:nvGraphicFramePr>
        <p:xfrm>
          <a:off x="1570037" y="1752600"/>
          <a:ext cx="6324600" cy="4267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8678" name="TextBox 20"/>
          <p:cNvSpPr txBox="1">
            <a:spLocks noChangeArrowheads="1"/>
          </p:cNvSpPr>
          <p:nvPr/>
        </p:nvSpPr>
        <p:spPr bwMode="auto">
          <a:xfrm>
            <a:off x="3779838" y="1524000"/>
            <a:ext cx="18288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exit </a:t>
            </a:r>
          </a:p>
        </p:txBody>
      </p:sp>
      <p:sp>
        <p:nvSpPr>
          <p:cNvPr id="28679" name="TextBox 21"/>
          <p:cNvSpPr txBox="1">
            <a:spLocks noChangeArrowheads="1"/>
          </p:cNvSpPr>
          <p:nvPr/>
        </p:nvSpPr>
        <p:spPr bwMode="auto">
          <a:xfrm>
            <a:off x="3932238" y="5867400"/>
            <a:ext cx="1676400" cy="369888"/>
          </a:xfrm>
          <a:prstGeom prst="rect">
            <a:avLst/>
          </a:prstGeom>
          <a:noFill/>
          <a:ln w="9525">
            <a:noFill/>
            <a:miter lim="800000"/>
            <a:headEnd/>
            <a:tailEnd/>
          </a:ln>
        </p:spPr>
        <p:txBody>
          <a:bodyPr>
            <a:spAutoFit/>
          </a:bodyPr>
          <a:lstStyle/>
          <a:p>
            <a:r>
              <a:rPr lang="en-GB" altLang="en-US">
                <a:ea typeface="ＭＳ Ｐゴシック" pitchFamily="34" charset="-128"/>
              </a:rPr>
              <a:t>Portal of entry </a:t>
            </a:r>
          </a:p>
        </p:txBody>
      </p:sp>
      <p:sp>
        <p:nvSpPr>
          <p:cNvPr id="28680" name="TextBox 24"/>
          <p:cNvSpPr txBox="1">
            <a:spLocks noChangeArrowheads="1"/>
          </p:cNvSpPr>
          <p:nvPr/>
        </p:nvSpPr>
        <p:spPr bwMode="auto">
          <a:xfrm>
            <a:off x="1112838" y="609600"/>
            <a:ext cx="7239000" cy="646113"/>
          </a:xfrm>
          <a:prstGeom prst="rect">
            <a:avLst/>
          </a:prstGeom>
          <a:noFill/>
          <a:ln w="9525">
            <a:noFill/>
            <a:miter lim="800000"/>
            <a:headEnd/>
            <a:tailEnd/>
          </a:ln>
        </p:spPr>
        <p:txBody>
          <a:bodyPr>
            <a:spAutoFit/>
          </a:bodyPr>
          <a:lstStyle/>
          <a:p>
            <a:pPr algn="ctr"/>
            <a:r>
              <a:rPr lang="en-GB" altLang="en-US" sz="3600" b="1">
                <a:solidFill>
                  <a:srgbClr val="660066"/>
                </a:solidFill>
                <a:ea typeface="ＭＳ Ｐゴシック" pitchFamily="34" charset="-128"/>
              </a:rPr>
              <a:t>Chain of Infection </a:t>
            </a:r>
          </a:p>
        </p:txBody>
      </p:sp>
      <p:sp>
        <p:nvSpPr>
          <p:cNvPr id="12" name="Oval 11"/>
          <p:cNvSpPr>
            <a:spLocks noChangeArrowheads="1"/>
          </p:cNvSpPr>
          <p:nvPr/>
        </p:nvSpPr>
        <p:spPr bwMode="auto">
          <a:xfrm>
            <a:off x="4922838" y="1447800"/>
            <a:ext cx="2895600" cy="1905000"/>
          </a:xfrm>
          <a:prstGeom prst="ellipse">
            <a:avLst/>
          </a:prstGeom>
          <a:noFill/>
          <a:ln w="9525">
            <a:solidFill>
              <a:schemeClr val="accent2"/>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lvl1pPr>
              <a:defRPr sz="2400">
                <a:solidFill>
                  <a:schemeClr val="tx1"/>
                </a:solidFill>
                <a:latin typeface="Arial" panose="020B0604020202020204" pitchFamily="34" charset="0"/>
                <a:cs typeface="Arial" panose="020B0604020202020204" pitchFamily="34" charset="0"/>
              </a:defRPr>
            </a:lvl1pPr>
            <a:lvl2pPr marL="37931725" indent="-37474525">
              <a:defRPr sz="2400">
                <a:solidFill>
                  <a:schemeClr val="tx1"/>
                </a:solidFill>
                <a:latin typeface="Arial" panose="020B0604020202020204" pitchFamily="34" charset="0"/>
                <a:cs typeface="Arial" panose="020B0604020202020204" pitchFamily="34" charset="0"/>
              </a:defRPr>
            </a:lvl2pPr>
            <a:lvl3pPr>
              <a:defRPr sz="2400">
                <a:solidFill>
                  <a:schemeClr val="tx1"/>
                </a:solidFill>
                <a:latin typeface="Arial" panose="020B0604020202020204" pitchFamily="34" charset="0"/>
                <a:cs typeface="Arial" panose="020B0604020202020204" pitchFamily="34" charset="0"/>
              </a:defRPr>
            </a:lvl3pPr>
            <a:lvl4pPr>
              <a:defRPr sz="2400">
                <a:solidFill>
                  <a:schemeClr val="tx1"/>
                </a:solidFill>
                <a:latin typeface="Arial" panose="020B0604020202020204" pitchFamily="34" charset="0"/>
                <a:cs typeface="Arial" panose="020B0604020202020204" pitchFamily="34" charset="0"/>
              </a:defRPr>
            </a:lvl4pPr>
            <a:lvl5pPr>
              <a:defRPr sz="24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a:defRPr/>
            </a:pPr>
            <a:endParaRPr lang="en-GB" altLang="en-US" sz="1800">
              <a:solidFill>
                <a:srgbClr val="FFFFFF"/>
              </a:solidFill>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10528</TotalTime>
  <Words>1851</Words>
  <Application>Microsoft Office PowerPoint</Application>
  <PresentationFormat>Custom</PresentationFormat>
  <Paragraphs>294</Paragraphs>
  <Slides>32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ＭＳ Ｐゴシック</vt:lpstr>
      <vt:lpstr>Arial</vt:lpstr>
      <vt:lpstr>Calibri</vt:lpstr>
      <vt:lpstr>Calibri Light</vt:lpstr>
      <vt:lpstr>Times New Roman</vt:lpstr>
      <vt:lpstr>Wingdings 3</vt:lpstr>
      <vt:lpstr>Office Theme</vt:lpstr>
      <vt:lpstr>MODULE THREE INFECTION PREVENTION &amp; CONTROL</vt:lpstr>
      <vt:lpstr>Air Borne Infections Prevention &amp; Control</vt:lpstr>
      <vt:lpstr>Where do we start?</vt:lpstr>
      <vt:lpstr>The Chain of Infection</vt:lpstr>
      <vt:lpstr>Epidemiologic Triad</vt:lpstr>
      <vt:lpstr>PowerPoint Presentation</vt:lpstr>
      <vt:lpstr>PowerPoint Presentation</vt:lpstr>
      <vt:lpstr>The Reservoir</vt:lpstr>
      <vt:lpstr>PowerPoint Presentation</vt:lpstr>
      <vt:lpstr>The Agent</vt:lpstr>
      <vt:lpstr>The Agent</vt:lpstr>
      <vt:lpstr>PowerPoint Presentation</vt:lpstr>
      <vt:lpstr>The Mode of Transmission</vt:lpstr>
      <vt:lpstr>INCUBATION PERIOD</vt:lpstr>
      <vt:lpstr>PowerPoint Presentation</vt:lpstr>
      <vt:lpstr>The Portal of Entry and Exit</vt:lpstr>
      <vt:lpstr>PowerPoint Presentation</vt:lpstr>
      <vt:lpstr>The Host</vt:lpstr>
      <vt:lpstr>Immunity</vt:lpstr>
      <vt:lpstr>Pre-requisites for transmission of a communicable disease</vt:lpstr>
      <vt:lpstr>Prevention and Control of Communicable Diseases</vt:lpstr>
      <vt:lpstr>PowerPoint Presentation</vt:lpstr>
      <vt:lpstr>Breaking the chain of infection</vt:lpstr>
      <vt:lpstr>Some Definitions </vt:lpstr>
      <vt:lpstr>Prevention and Control Measures Applied to Break Different Stages of the Infection Chain</vt:lpstr>
      <vt:lpstr>Measures That Directed to the Agent</vt:lpstr>
      <vt:lpstr>Measures Directed to the Reservoir</vt:lpstr>
      <vt:lpstr>Measures Directed towards Breaking Transmission </vt:lpstr>
      <vt:lpstr>Measures Directed towards Protecting Portal of Entry</vt:lpstr>
      <vt:lpstr>Measures Directed to the Host</vt:lpstr>
      <vt:lpstr>What is the Benefit of Complete Immunization in the Community?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Randa M. Youssef</dc:creator>
  <cp:lastModifiedBy>DELL</cp:lastModifiedBy>
  <cp:revision>430</cp:revision>
  <dcterms:created xsi:type="dcterms:W3CDTF">2017-10-08T08:48:24Z</dcterms:created>
  <dcterms:modified xsi:type="dcterms:W3CDTF">2025-11-05T17:47:38Z</dcterms:modified>
</cp:coreProperties>
</file>